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7" r:id="rId3"/>
    <p:sldId id="288" r:id="rId4"/>
    <p:sldId id="257" r:id="rId5"/>
    <p:sldId id="258" r:id="rId6"/>
    <p:sldId id="259" r:id="rId7"/>
    <p:sldId id="289" r:id="rId8"/>
    <p:sldId id="291" r:id="rId9"/>
    <p:sldId id="292" r:id="rId10"/>
    <p:sldId id="298" r:id="rId11"/>
    <p:sldId id="294" r:id="rId12"/>
    <p:sldId id="279" r:id="rId13"/>
    <p:sldId id="293" r:id="rId14"/>
    <p:sldId id="260" r:id="rId15"/>
    <p:sldId id="296" r:id="rId16"/>
    <p:sldId id="300" r:id="rId17"/>
    <p:sldId id="280" r:id="rId18"/>
    <p:sldId id="299" r:id="rId19"/>
    <p:sldId id="297" r:id="rId20"/>
    <p:sldId id="285" r:id="rId21"/>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Muli Regular Bold" panose="020B0604020202020204" charset="-94"/>
      <p:regular r:id="rId26"/>
    </p:embeddedFont>
    <p:embeddedFont>
      <p:font typeface="Muli Regular" panose="020B0604020202020204" charset="-94"/>
      <p:regular r:id="rId27"/>
    </p:embeddedFont>
    <p:embeddedFont>
      <p:font typeface="Muli Bold" panose="020B0604020202020204" charset="-9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F024"/>
    <a:srgbClr val="A7F5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534" y="84"/>
      </p:cViewPr>
      <p:guideLst>
        <p:guide orient="horz" pos="2160"/>
        <p:guide pos="2880"/>
      </p:guideLst>
    </p:cSldViewPr>
  </p:slideViewPr>
  <p:outlineViewPr>
    <p:cViewPr>
      <p:scale>
        <a:sx n="33" d="100"/>
        <a:sy n="33" d="100"/>
      </p:scale>
      <p:origin x="0" y="0"/>
    </p:cViewPr>
  </p:outlineViewPr>
  <p:notesTextViewPr>
    <p:cViewPr>
      <p:scale>
        <a:sx n="400" d="100"/>
        <a:sy n="4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B6F2A-E4CB-4761-9FDD-AFEBCD0D5443}" type="doc">
      <dgm:prSet loTypeId="urn:microsoft.com/office/officeart/2005/8/layout/chevron2" loCatId="process" qsTypeId="urn:microsoft.com/office/officeart/2005/8/quickstyle/simple1" qsCatId="simple" csTypeId="urn:microsoft.com/office/officeart/2005/8/colors/accent3_5" csCatId="accent3" phldr="1"/>
      <dgm:spPr/>
      <dgm:t>
        <a:bodyPr/>
        <a:lstStyle/>
        <a:p>
          <a:endParaRPr lang="tr-TR"/>
        </a:p>
      </dgm:t>
    </dgm:pt>
    <dgm:pt modelId="{56B0DED2-4671-4C53-92FA-37623B6B306D}">
      <dgm:prSet phldrT="[Metin]" custT="1"/>
      <dgm:spPr>
        <a:solidFill>
          <a:srgbClr val="B1F024">
            <a:alpha val="89804"/>
          </a:srgbClr>
        </a:solidFill>
      </dgm:spPr>
      <dgm:t>
        <a:bodyPr/>
        <a:lstStyle/>
        <a:p>
          <a:endParaRPr lang="tr-TR" sz="3200" b="1" dirty="0">
            <a:solidFill>
              <a:schemeClr val="tx1"/>
            </a:solidFill>
          </a:endParaRPr>
        </a:p>
      </dgm:t>
    </dgm:pt>
    <dgm:pt modelId="{97CACA67-1882-4FC2-9F58-1C6E61C1765B}" type="parTrans" cxnId="{59399D9E-36FF-493E-9818-2E7BBF824BAA}">
      <dgm:prSet/>
      <dgm:spPr/>
      <dgm:t>
        <a:bodyPr/>
        <a:lstStyle/>
        <a:p>
          <a:endParaRPr lang="tr-TR"/>
        </a:p>
      </dgm:t>
    </dgm:pt>
    <dgm:pt modelId="{DA4E8FA7-B2CE-485C-AE3F-4F2DE3D3DD74}" type="sibTrans" cxnId="{59399D9E-36FF-493E-9818-2E7BBF824BAA}">
      <dgm:prSet/>
      <dgm:spPr/>
      <dgm:t>
        <a:bodyPr/>
        <a:lstStyle/>
        <a:p>
          <a:endParaRPr lang="tr-TR"/>
        </a:p>
      </dgm:t>
    </dgm:pt>
    <dgm:pt modelId="{1A9AB5B9-A547-4C01-B318-02B1D379BE69}">
      <dgm:prSet phldrT="[Metin]"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tr-TR" sz="1800" b="0" dirty="0">
            <a:solidFill>
              <a:schemeClr val="tx1"/>
            </a:solidFill>
          </a:endParaRPr>
        </a:p>
      </dgm:t>
    </dgm:pt>
    <dgm:pt modelId="{426813D6-C5A1-437C-8AC6-9309D8DCF634}" type="parTrans" cxnId="{D41AA1FA-0F8F-4A13-B70C-5D4C70343ADA}">
      <dgm:prSet/>
      <dgm:spPr/>
      <dgm:t>
        <a:bodyPr/>
        <a:lstStyle/>
        <a:p>
          <a:endParaRPr lang="tr-TR"/>
        </a:p>
      </dgm:t>
    </dgm:pt>
    <dgm:pt modelId="{EE15A2F5-463C-4E6B-B95D-B95F14F4462A}" type="sibTrans" cxnId="{D41AA1FA-0F8F-4A13-B70C-5D4C70343ADA}">
      <dgm:prSet/>
      <dgm:spPr/>
      <dgm:t>
        <a:bodyPr/>
        <a:lstStyle/>
        <a:p>
          <a:endParaRPr lang="tr-TR"/>
        </a:p>
      </dgm:t>
    </dgm:pt>
    <dgm:pt modelId="{6080C7AB-1DE7-4387-BAA0-5224B52B0E10}">
      <dgm:prSet phldrT="[Metin]" custT="1"/>
      <dgm:spPr>
        <a:solidFill>
          <a:srgbClr val="A7F527">
            <a:alpha val="70000"/>
          </a:srgbClr>
        </a:solidFill>
      </dgm:spPr>
      <dgm:t>
        <a:bodyPr/>
        <a:lstStyle/>
        <a:p>
          <a:endParaRPr lang="tr-TR" sz="2800" b="1" dirty="0">
            <a:solidFill>
              <a:schemeClr val="tx1"/>
            </a:solidFill>
          </a:endParaRPr>
        </a:p>
      </dgm:t>
    </dgm:pt>
    <dgm:pt modelId="{676BB791-92F6-497D-87DD-6510BE3D0C80}" type="parTrans" cxnId="{E0A8103A-49F4-44AE-9CB3-276C0BD32436}">
      <dgm:prSet/>
      <dgm:spPr/>
      <dgm:t>
        <a:bodyPr/>
        <a:lstStyle/>
        <a:p>
          <a:endParaRPr lang="tr-TR"/>
        </a:p>
      </dgm:t>
    </dgm:pt>
    <dgm:pt modelId="{BCCF4A64-CBB4-436C-9C1E-D034CB92D964}" type="sibTrans" cxnId="{E0A8103A-49F4-44AE-9CB3-276C0BD32436}">
      <dgm:prSet/>
      <dgm:spPr/>
      <dgm:t>
        <a:bodyPr/>
        <a:lstStyle/>
        <a:p>
          <a:endParaRPr lang="tr-TR"/>
        </a:p>
      </dgm:t>
    </dgm:pt>
    <dgm:pt modelId="{EE1B50F5-19C5-4C9C-9A59-BA1EEC86948A}">
      <dgm:prSet phldrT="[Metin]" custT="1"/>
      <dgm:spPr/>
      <dgm:t>
        <a:bodyPr/>
        <a:lstStyle/>
        <a:p>
          <a:r>
            <a:rPr lang="tr-TR" sz="2800" dirty="0" smtClean="0"/>
            <a:t>İdareci dahil herkes olabilir.</a:t>
          </a:r>
          <a:endParaRPr lang="tr-TR" sz="2400" u="none" dirty="0">
            <a:solidFill>
              <a:schemeClr val="tx1"/>
            </a:solidFill>
          </a:endParaRPr>
        </a:p>
      </dgm:t>
    </dgm:pt>
    <dgm:pt modelId="{6418444E-63C1-4CD9-9B8D-274A0EBFE0EA}" type="parTrans" cxnId="{D09A6C96-C051-4100-B9EC-3E17FE5BD802}">
      <dgm:prSet/>
      <dgm:spPr/>
      <dgm:t>
        <a:bodyPr/>
        <a:lstStyle/>
        <a:p>
          <a:endParaRPr lang="tr-TR"/>
        </a:p>
      </dgm:t>
    </dgm:pt>
    <dgm:pt modelId="{ECE10BEF-6D04-4FC3-B279-DBE0EC707F72}" type="sibTrans" cxnId="{D09A6C96-C051-4100-B9EC-3E17FE5BD802}">
      <dgm:prSet/>
      <dgm:spPr/>
      <dgm:t>
        <a:bodyPr/>
        <a:lstStyle/>
        <a:p>
          <a:endParaRPr lang="tr-TR"/>
        </a:p>
      </dgm:t>
    </dgm:pt>
    <dgm:pt modelId="{FD0E0E3B-B7A9-4F18-94BD-A93B3D153960}">
      <dgm:prSet phldrT="[Metin]" custT="1"/>
      <dgm:spPr>
        <a:solidFill>
          <a:srgbClr val="B1F024">
            <a:alpha val="50000"/>
          </a:srgbClr>
        </a:solidFill>
      </dgm:spPr>
      <dgm:t>
        <a:bodyPr/>
        <a:lstStyle/>
        <a:p>
          <a:endParaRPr lang="tr-TR" sz="2800" b="1" dirty="0">
            <a:solidFill>
              <a:schemeClr val="tx1"/>
            </a:solidFill>
          </a:endParaRPr>
        </a:p>
      </dgm:t>
    </dgm:pt>
    <dgm:pt modelId="{97CD5770-6D75-493B-86C1-2AA4792F4A1A}" type="sibTrans" cxnId="{32E8FC2A-1AF1-475B-A74F-A623BFD280D2}">
      <dgm:prSet/>
      <dgm:spPr/>
      <dgm:t>
        <a:bodyPr/>
        <a:lstStyle/>
        <a:p>
          <a:endParaRPr lang="tr-TR"/>
        </a:p>
      </dgm:t>
    </dgm:pt>
    <dgm:pt modelId="{7B3DC808-2359-4198-8F78-8655B744CA23}" type="parTrans" cxnId="{32E8FC2A-1AF1-475B-A74F-A623BFD280D2}">
      <dgm:prSet/>
      <dgm:spPr/>
      <dgm:t>
        <a:bodyPr/>
        <a:lstStyle/>
        <a:p>
          <a:endParaRPr lang="tr-TR"/>
        </a:p>
      </dgm:t>
    </dgm:pt>
    <dgm:pt modelId="{62ABAE6A-471A-4A69-80B4-D525A39BA976}">
      <dgm:prSet/>
      <dgm:spPr/>
      <dgm:t>
        <a:bodyPr/>
        <a:lstStyle/>
        <a:p>
          <a:endParaRPr lang="tr-TR" dirty="0">
            <a:solidFill>
              <a:schemeClr val="tx1"/>
            </a:solidFill>
          </a:endParaRPr>
        </a:p>
      </dgm:t>
    </dgm:pt>
    <dgm:pt modelId="{E78725F2-025A-4D30-A1F8-4F7BDF532EF7}" type="parTrans" cxnId="{E2534B34-4C9E-4813-8CDE-78E3494E6FE3}">
      <dgm:prSet/>
      <dgm:spPr/>
      <dgm:t>
        <a:bodyPr/>
        <a:lstStyle/>
        <a:p>
          <a:endParaRPr lang="tr-TR"/>
        </a:p>
      </dgm:t>
    </dgm:pt>
    <dgm:pt modelId="{BAA20DB7-1917-4135-ADB4-3B9D1A59165F}" type="sibTrans" cxnId="{E2534B34-4C9E-4813-8CDE-78E3494E6FE3}">
      <dgm:prSet/>
      <dgm:spPr/>
      <dgm:t>
        <a:bodyPr/>
        <a:lstStyle/>
        <a:p>
          <a:endParaRPr lang="tr-TR"/>
        </a:p>
      </dgm:t>
    </dgm:pt>
    <dgm:pt modelId="{8A0474A1-00FD-413C-AA5A-5F2FF1165B33}">
      <dgm:prSet phldrT="[Metin]"/>
      <dgm:spPr/>
      <dgm:t>
        <a:bodyPr/>
        <a:lstStyle/>
        <a:p>
          <a:pPr marL="285750" indent="0" algn="l" defTabSz="1333500">
            <a:lnSpc>
              <a:spcPct val="90000"/>
            </a:lnSpc>
            <a:spcBef>
              <a:spcPct val="0"/>
            </a:spcBef>
            <a:spcAft>
              <a:spcPct val="15000"/>
            </a:spcAft>
            <a:buNone/>
          </a:pPr>
          <a:endParaRPr lang="tr-TR" sz="1700" dirty="0">
            <a:solidFill>
              <a:schemeClr val="tx1"/>
            </a:solidFill>
          </a:endParaRPr>
        </a:p>
      </dgm:t>
    </dgm:pt>
    <dgm:pt modelId="{16954B3C-FF04-401A-BF7B-521920520766}" type="parTrans" cxnId="{CB03B899-179B-4332-AE52-A1F696F00334}">
      <dgm:prSet/>
      <dgm:spPr/>
      <dgm:t>
        <a:bodyPr/>
        <a:lstStyle/>
        <a:p>
          <a:endParaRPr lang="tr-TR"/>
        </a:p>
      </dgm:t>
    </dgm:pt>
    <dgm:pt modelId="{C43AD57D-1CBC-4A00-8DC5-F33D4B767194}" type="sibTrans" cxnId="{CB03B899-179B-4332-AE52-A1F696F00334}">
      <dgm:prSet/>
      <dgm:spPr/>
      <dgm:t>
        <a:bodyPr/>
        <a:lstStyle/>
        <a:p>
          <a:endParaRPr lang="tr-TR"/>
        </a:p>
      </dgm:t>
    </dgm:pt>
    <dgm:pt modelId="{E2C345B8-8388-4FFB-B5B0-F28EAACCE333}">
      <dgm:prSet phldrT="[Metin]"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sz="2800" dirty="0" smtClean="0">
              <a:solidFill>
                <a:schemeClr val="tx1"/>
              </a:solidFill>
            </a:rPr>
            <a:t>Belirtilen kurum/kuruluşlarda </a:t>
          </a:r>
          <a:r>
            <a:rPr lang="tr-TR" sz="2800" u="sng" dirty="0" smtClean="0">
              <a:solidFill>
                <a:schemeClr val="tx1"/>
              </a:solidFill>
            </a:rPr>
            <a:t>kadrolu ve tam zamanlı </a:t>
          </a:r>
          <a:r>
            <a:rPr lang="tr-TR" sz="2800" u="none" dirty="0" smtClean="0">
              <a:solidFill>
                <a:schemeClr val="tx1"/>
              </a:solidFill>
            </a:rPr>
            <a:t>öğretmenler proje yürütücüsü olabilir. </a:t>
          </a:r>
          <a:endParaRPr lang="tr-TR" sz="2800" b="0" dirty="0">
            <a:solidFill>
              <a:schemeClr val="tx1"/>
            </a:solidFill>
          </a:endParaRPr>
        </a:p>
      </dgm:t>
    </dgm:pt>
    <dgm:pt modelId="{5EAD3761-5823-4E08-A4D0-BF4E5C5F6841}" type="parTrans" cxnId="{050AB245-FE6F-4F1F-AF03-A24EFECFDB38}">
      <dgm:prSet/>
      <dgm:spPr/>
      <dgm:t>
        <a:bodyPr/>
        <a:lstStyle/>
        <a:p>
          <a:endParaRPr lang="tr-TR"/>
        </a:p>
      </dgm:t>
    </dgm:pt>
    <dgm:pt modelId="{ADE230A0-0DE4-4C7A-B6FC-8AE051D437F2}" type="sibTrans" cxnId="{050AB245-FE6F-4F1F-AF03-A24EFECFDB38}">
      <dgm:prSet/>
      <dgm:spPr/>
      <dgm:t>
        <a:bodyPr/>
        <a:lstStyle/>
        <a:p>
          <a:endParaRPr lang="tr-TR"/>
        </a:p>
      </dgm:t>
    </dgm:pt>
    <dgm:pt modelId="{504A39CB-1B70-47F1-B17E-35A4874FE967}">
      <dgm:prSet phldrT="[Metin]" custT="1"/>
      <dgm:spPr/>
      <dgm:t>
        <a:bodyPr/>
        <a:lstStyle/>
        <a:p>
          <a:pPr marL="285750" indent="0" algn="l" defTabSz="1333500">
            <a:lnSpc>
              <a:spcPct val="90000"/>
            </a:lnSpc>
            <a:spcBef>
              <a:spcPct val="0"/>
            </a:spcBef>
            <a:spcAft>
              <a:spcPct val="15000"/>
            </a:spcAft>
            <a:buNone/>
          </a:pPr>
          <a:endParaRPr lang="tr-TR" sz="3600" dirty="0">
            <a:solidFill>
              <a:schemeClr val="tx1"/>
            </a:solidFill>
          </a:endParaRPr>
        </a:p>
      </dgm:t>
    </dgm:pt>
    <dgm:pt modelId="{26873233-2653-48EF-984B-566C5B638EE0}" type="parTrans" cxnId="{ACBB0930-2A79-4D49-88F4-2A07D7EE8296}">
      <dgm:prSet/>
      <dgm:spPr/>
      <dgm:t>
        <a:bodyPr/>
        <a:lstStyle/>
        <a:p>
          <a:endParaRPr lang="tr-TR"/>
        </a:p>
      </dgm:t>
    </dgm:pt>
    <dgm:pt modelId="{75C32B10-44ED-4892-96B1-A227ED361D7F}" type="sibTrans" cxnId="{ACBB0930-2A79-4D49-88F4-2A07D7EE8296}">
      <dgm:prSet/>
      <dgm:spPr/>
      <dgm:t>
        <a:bodyPr/>
        <a:lstStyle/>
        <a:p>
          <a:endParaRPr lang="tr-TR"/>
        </a:p>
      </dgm:t>
    </dgm:pt>
    <dgm:pt modelId="{352694FA-CABC-4B6B-B39E-FA7B1B63F4AA}">
      <dgm:prSet phldrT="[Metin]"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sz="2800" u="sng" dirty="0" smtClean="0">
              <a:solidFill>
                <a:schemeClr val="tx1"/>
              </a:solidFill>
            </a:rPr>
            <a:t>Müdür, Müdür Yardımcıları ve Ücretli Öğretmen</a:t>
          </a:r>
          <a:r>
            <a:rPr lang="tr-TR" sz="2800" dirty="0" smtClean="0">
              <a:solidFill>
                <a:schemeClr val="tx1"/>
              </a:solidFill>
            </a:rPr>
            <a:t> olarak görev yapanlar proje yürütücüsü olamaz.</a:t>
          </a:r>
          <a:endParaRPr lang="tr-TR" sz="2800" b="0" dirty="0">
            <a:solidFill>
              <a:schemeClr val="tx1"/>
            </a:solidFill>
          </a:endParaRPr>
        </a:p>
      </dgm:t>
    </dgm:pt>
    <dgm:pt modelId="{22166541-246A-4188-B04B-AF72C86CA333}" type="parTrans" cxnId="{507E766A-0ECF-4745-9C1D-7226672ACA8F}">
      <dgm:prSet/>
      <dgm:spPr/>
      <dgm:t>
        <a:bodyPr/>
        <a:lstStyle/>
        <a:p>
          <a:endParaRPr lang="tr-TR"/>
        </a:p>
      </dgm:t>
    </dgm:pt>
    <dgm:pt modelId="{C2CF4B49-B0FA-488E-91B5-B29FF3DCE2C9}" type="sibTrans" cxnId="{507E766A-0ECF-4745-9C1D-7226672ACA8F}">
      <dgm:prSet/>
      <dgm:spPr/>
      <dgm:t>
        <a:bodyPr/>
        <a:lstStyle/>
        <a:p>
          <a:endParaRPr lang="tr-TR"/>
        </a:p>
      </dgm:t>
    </dgm:pt>
    <dgm:pt modelId="{7C7FAD56-907F-47BA-88A7-349DADB356D7}">
      <dgm:prSet phldrT="[Metin]"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endParaRPr lang="tr-TR" sz="2800" b="0" dirty="0">
            <a:solidFill>
              <a:schemeClr val="tx1"/>
            </a:solidFill>
          </a:endParaRPr>
        </a:p>
      </dgm:t>
    </dgm:pt>
    <dgm:pt modelId="{E170E4DB-3DF0-4135-94E0-565BE1B966C6}" type="parTrans" cxnId="{CE682AB6-CA3E-446C-827D-6F57E7E13B6A}">
      <dgm:prSet/>
      <dgm:spPr/>
      <dgm:t>
        <a:bodyPr/>
        <a:lstStyle/>
        <a:p>
          <a:endParaRPr lang="tr-TR"/>
        </a:p>
      </dgm:t>
    </dgm:pt>
    <dgm:pt modelId="{751DA4BD-B89C-4B57-9B67-DAFA659F4BF0}" type="sibTrans" cxnId="{CE682AB6-CA3E-446C-827D-6F57E7E13B6A}">
      <dgm:prSet/>
      <dgm:spPr/>
      <dgm:t>
        <a:bodyPr/>
        <a:lstStyle/>
        <a:p>
          <a:endParaRPr lang="tr-TR"/>
        </a:p>
      </dgm:t>
    </dgm:pt>
    <dgm:pt modelId="{039C8B1A-80D6-4F36-AE0D-7EB71052F52A}">
      <dgm:prSet custT="1"/>
      <dgm:spPr/>
      <dgm:t>
        <a:bodyPr/>
        <a:lstStyle/>
        <a:p>
          <a:r>
            <a:rPr lang="tr-TR" sz="2800" dirty="0" smtClean="0"/>
            <a:t>Her bir alt proje için en fazla 4 danışman öğretmen görev alabilir.</a:t>
          </a:r>
          <a:endParaRPr lang="tr-TR" sz="2800" dirty="0"/>
        </a:p>
      </dgm:t>
    </dgm:pt>
    <dgm:pt modelId="{75DDF2DF-8C32-4C3F-BAD1-68CD88A632A4}" type="parTrans" cxnId="{F568129D-4B9D-4FA2-A5F1-A2B2B5005C45}">
      <dgm:prSet/>
      <dgm:spPr/>
      <dgm:t>
        <a:bodyPr/>
        <a:lstStyle/>
        <a:p>
          <a:endParaRPr lang="tr-TR"/>
        </a:p>
      </dgm:t>
    </dgm:pt>
    <dgm:pt modelId="{7EAC8836-B3FF-411F-8A17-259F1A9CF112}" type="sibTrans" cxnId="{F568129D-4B9D-4FA2-A5F1-A2B2B5005C45}">
      <dgm:prSet/>
      <dgm:spPr/>
      <dgm:t>
        <a:bodyPr/>
        <a:lstStyle/>
        <a:p>
          <a:endParaRPr lang="tr-TR"/>
        </a:p>
      </dgm:t>
    </dgm:pt>
    <dgm:pt modelId="{50E3105F-5FC9-4063-8B52-48616841F55B}">
      <dgm:prSet custT="1"/>
      <dgm:spPr/>
      <dgm:t>
        <a:bodyPr/>
        <a:lstStyle/>
        <a:p>
          <a:r>
            <a:rPr lang="tr-TR" sz="2800" dirty="0" smtClean="0"/>
            <a:t>Bilim Fuarı genelinde yürütücü hariç en az 2 danışman öğretmenin görev alması gerekir.  </a:t>
          </a:r>
          <a:endParaRPr lang="tr-TR" sz="2800" dirty="0"/>
        </a:p>
      </dgm:t>
    </dgm:pt>
    <dgm:pt modelId="{90A29A96-DE62-47A7-B8BA-E6CA618EABEC}" type="parTrans" cxnId="{ACE7C550-0DDB-4696-B817-715599C872AD}">
      <dgm:prSet/>
      <dgm:spPr/>
      <dgm:t>
        <a:bodyPr/>
        <a:lstStyle/>
        <a:p>
          <a:endParaRPr lang="tr-TR"/>
        </a:p>
      </dgm:t>
    </dgm:pt>
    <dgm:pt modelId="{630FF485-0DC7-4455-9647-85DB5E5456E3}" type="sibTrans" cxnId="{ACE7C550-0DDB-4696-B817-715599C872AD}">
      <dgm:prSet/>
      <dgm:spPr/>
      <dgm:t>
        <a:bodyPr/>
        <a:lstStyle/>
        <a:p>
          <a:endParaRPr lang="tr-TR"/>
        </a:p>
      </dgm:t>
    </dgm:pt>
    <dgm:pt modelId="{0BEB2DE3-E14C-4C9F-B880-8A45C07DCF4A}" type="pres">
      <dgm:prSet presAssocID="{D9EB6F2A-E4CB-4761-9FDD-AFEBCD0D5443}" presName="linearFlow" presStyleCnt="0">
        <dgm:presLayoutVars>
          <dgm:dir/>
          <dgm:animLvl val="lvl"/>
          <dgm:resizeHandles val="exact"/>
        </dgm:presLayoutVars>
      </dgm:prSet>
      <dgm:spPr/>
      <dgm:t>
        <a:bodyPr/>
        <a:lstStyle/>
        <a:p>
          <a:endParaRPr lang="tr-TR"/>
        </a:p>
      </dgm:t>
    </dgm:pt>
    <dgm:pt modelId="{646E8B16-BFF2-4F19-A093-D1FC685B1E84}" type="pres">
      <dgm:prSet presAssocID="{56B0DED2-4671-4C53-92FA-37623B6B306D}" presName="composite" presStyleCnt="0"/>
      <dgm:spPr/>
    </dgm:pt>
    <dgm:pt modelId="{D1246EF9-DC13-43E9-85C8-61976E0D5735}" type="pres">
      <dgm:prSet presAssocID="{56B0DED2-4671-4C53-92FA-37623B6B306D}" presName="parentText" presStyleLbl="alignNode1" presStyleIdx="0" presStyleCnt="3">
        <dgm:presLayoutVars>
          <dgm:chMax val="1"/>
          <dgm:bulletEnabled val="1"/>
        </dgm:presLayoutVars>
      </dgm:prSet>
      <dgm:spPr/>
      <dgm:t>
        <a:bodyPr/>
        <a:lstStyle/>
        <a:p>
          <a:endParaRPr lang="tr-TR"/>
        </a:p>
      </dgm:t>
    </dgm:pt>
    <dgm:pt modelId="{369D03B3-5679-47BC-ADAF-A92EBFB75646}" type="pres">
      <dgm:prSet presAssocID="{56B0DED2-4671-4C53-92FA-37623B6B306D}" presName="descendantText" presStyleLbl="alignAcc1" presStyleIdx="0" presStyleCnt="3" custScaleY="126809" custLinFactNeighborX="-68" custLinFactNeighborY="11134">
        <dgm:presLayoutVars>
          <dgm:bulletEnabled val="1"/>
        </dgm:presLayoutVars>
      </dgm:prSet>
      <dgm:spPr/>
      <dgm:t>
        <a:bodyPr/>
        <a:lstStyle/>
        <a:p>
          <a:endParaRPr lang="tr-TR"/>
        </a:p>
      </dgm:t>
    </dgm:pt>
    <dgm:pt modelId="{299076C1-2F0C-4DFB-B803-4764EC393042}" type="pres">
      <dgm:prSet presAssocID="{DA4E8FA7-B2CE-485C-AE3F-4F2DE3D3DD74}" presName="sp" presStyleCnt="0"/>
      <dgm:spPr/>
    </dgm:pt>
    <dgm:pt modelId="{80904B35-1B31-4519-8A14-49CEEAAF23B4}" type="pres">
      <dgm:prSet presAssocID="{6080C7AB-1DE7-4387-BAA0-5224B52B0E10}" presName="composite" presStyleCnt="0"/>
      <dgm:spPr/>
    </dgm:pt>
    <dgm:pt modelId="{0E220096-6241-43CE-9D75-D0477CEA959B}" type="pres">
      <dgm:prSet presAssocID="{6080C7AB-1DE7-4387-BAA0-5224B52B0E10}" presName="parentText" presStyleLbl="alignNode1" presStyleIdx="1" presStyleCnt="3">
        <dgm:presLayoutVars>
          <dgm:chMax val="1"/>
          <dgm:bulletEnabled val="1"/>
        </dgm:presLayoutVars>
      </dgm:prSet>
      <dgm:spPr/>
      <dgm:t>
        <a:bodyPr/>
        <a:lstStyle/>
        <a:p>
          <a:endParaRPr lang="tr-TR"/>
        </a:p>
      </dgm:t>
    </dgm:pt>
    <dgm:pt modelId="{7D997163-083C-4A45-AC6E-5798F4FD77D0}" type="pres">
      <dgm:prSet presAssocID="{6080C7AB-1DE7-4387-BAA0-5224B52B0E10}" presName="descendantText" presStyleLbl="alignAcc1" presStyleIdx="1" presStyleCnt="3">
        <dgm:presLayoutVars>
          <dgm:bulletEnabled val="1"/>
        </dgm:presLayoutVars>
      </dgm:prSet>
      <dgm:spPr/>
      <dgm:t>
        <a:bodyPr/>
        <a:lstStyle/>
        <a:p>
          <a:endParaRPr lang="tr-TR"/>
        </a:p>
      </dgm:t>
    </dgm:pt>
    <dgm:pt modelId="{A5F6A836-9E55-469D-9A2F-5CC48001688B}" type="pres">
      <dgm:prSet presAssocID="{BCCF4A64-CBB4-436C-9C1E-D034CB92D964}" presName="sp" presStyleCnt="0"/>
      <dgm:spPr/>
    </dgm:pt>
    <dgm:pt modelId="{662AA17C-20F6-4434-9FD6-7A5D85947E8F}" type="pres">
      <dgm:prSet presAssocID="{FD0E0E3B-B7A9-4F18-94BD-A93B3D153960}" presName="composite" presStyleCnt="0"/>
      <dgm:spPr/>
    </dgm:pt>
    <dgm:pt modelId="{539F3D61-4F83-42EE-B9B2-EEBA5FB5885A}" type="pres">
      <dgm:prSet presAssocID="{FD0E0E3B-B7A9-4F18-94BD-A93B3D153960}" presName="parentText" presStyleLbl="alignNode1" presStyleIdx="2" presStyleCnt="3">
        <dgm:presLayoutVars>
          <dgm:chMax val="1"/>
          <dgm:bulletEnabled val="1"/>
        </dgm:presLayoutVars>
      </dgm:prSet>
      <dgm:spPr/>
      <dgm:t>
        <a:bodyPr/>
        <a:lstStyle/>
        <a:p>
          <a:endParaRPr lang="tr-TR"/>
        </a:p>
      </dgm:t>
    </dgm:pt>
    <dgm:pt modelId="{18D5EA8D-6128-4A10-B8EE-D5C8F2B4D815}" type="pres">
      <dgm:prSet presAssocID="{FD0E0E3B-B7A9-4F18-94BD-A93B3D153960}" presName="descendantText" presStyleLbl="alignAcc1" presStyleIdx="2" presStyleCnt="3">
        <dgm:presLayoutVars>
          <dgm:bulletEnabled val="1"/>
        </dgm:presLayoutVars>
      </dgm:prSet>
      <dgm:spPr/>
      <dgm:t>
        <a:bodyPr/>
        <a:lstStyle/>
        <a:p>
          <a:endParaRPr lang="tr-TR"/>
        </a:p>
      </dgm:t>
    </dgm:pt>
  </dgm:ptLst>
  <dgm:cxnLst>
    <dgm:cxn modelId="{67B8D0F7-3927-4CF4-9103-09A44B6994BA}" type="presOf" srcId="{039C8B1A-80D6-4F36-AE0D-7EB71052F52A}" destId="{7D997163-083C-4A45-AC6E-5798F4FD77D0}" srcOrd="0" destOrd="1" presId="urn:microsoft.com/office/officeart/2005/8/layout/chevron2"/>
    <dgm:cxn modelId="{D09A6C96-C051-4100-B9EC-3E17FE5BD802}" srcId="{6080C7AB-1DE7-4387-BAA0-5224B52B0E10}" destId="{EE1B50F5-19C5-4C9C-9A59-BA1EEC86948A}" srcOrd="0" destOrd="0" parTransId="{6418444E-63C1-4CD9-9B8D-274A0EBFE0EA}" sibTransId="{ECE10BEF-6D04-4FC3-B279-DBE0EC707F72}"/>
    <dgm:cxn modelId="{ACBB0930-2A79-4D49-88F4-2A07D7EE8296}" srcId="{56B0DED2-4671-4C53-92FA-37623B6B306D}" destId="{504A39CB-1B70-47F1-B17E-35A4874FE967}" srcOrd="4" destOrd="0" parTransId="{26873233-2653-48EF-984B-566C5B638EE0}" sibTransId="{75C32B10-44ED-4892-96B1-A227ED361D7F}"/>
    <dgm:cxn modelId="{59399D9E-36FF-493E-9818-2E7BBF824BAA}" srcId="{D9EB6F2A-E4CB-4761-9FDD-AFEBCD0D5443}" destId="{56B0DED2-4671-4C53-92FA-37623B6B306D}" srcOrd="0" destOrd="0" parTransId="{97CACA67-1882-4FC2-9F58-1C6E61C1765B}" sibTransId="{DA4E8FA7-B2CE-485C-AE3F-4F2DE3D3DD74}"/>
    <dgm:cxn modelId="{151CE22A-9269-4911-AEB3-87E4FF7415BA}" type="presOf" srcId="{D9EB6F2A-E4CB-4761-9FDD-AFEBCD0D5443}" destId="{0BEB2DE3-E14C-4C9F-B880-8A45C07DCF4A}" srcOrd="0" destOrd="0" presId="urn:microsoft.com/office/officeart/2005/8/layout/chevron2"/>
    <dgm:cxn modelId="{ACE7C550-0DDB-4696-B817-715599C872AD}" srcId="{6080C7AB-1DE7-4387-BAA0-5224B52B0E10}" destId="{50E3105F-5FC9-4063-8B52-48616841F55B}" srcOrd="2" destOrd="0" parTransId="{90A29A96-DE62-47A7-B8BA-E6CA618EABEC}" sibTransId="{630FF485-0DC7-4455-9647-85DB5E5456E3}"/>
    <dgm:cxn modelId="{89A5150F-446D-4526-B20A-5C06DD634CDF}" type="presOf" srcId="{50E3105F-5FC9-4063-8B52-48616841F55B}" destId="{7D997163-083C-4A45-AC6E-5798F4FD77D0}" srcOrd="0" destOrd="2" presId="urn:microsoft.com/office/officeart/2005/8/layout/chevron2"/>
    <dgm:cxn modelId="{9595188B-74EA-497C-8806-912DC33F343C}" type="presOf" srcId="{E2C345B8-8388-4FFB-B5B0-F28EAACCE333}" destId="{369D03B3-5679-47BC-ADAF-A92EBFB75646}" srcOrd="0" destOrd="2" presId="urn:microsoft.com/office/officeart/2005/8/layout/chevron2"/>
    <dgm:cxn modelId="{D41AA1FA-0F8F-4A13-B70C-5D4C70343ADA}" srcId="{56B0DED2-4671-4C53-92FA-37623B6B306D}" destId="{1A9AB5B9-A547-4C01-B318-02B1D379BE69}" srcOrd="0" destOrd="0" parTransId="{426813D6-C5A1-437C-8AC6-9309D8DCF634}" sibTransId="{EE15A2F5-463C-4E6B-B95D-B95F14F4462A}"/>
    <dgm:cxn modelId="{050AB245-FE6F-4F1F-AF03-A24EFECFDB38}" srcId="{56B0DED2-4671-4C53-92FA-37623B6B306D}" destId="{E2C345B8-8388-4FFB-B5B0-F28EAACCE333}" srcOrd="2" destOrd="0" parTransId="{5EAD3761-5823-4E08-A4D0-BF4E5C5F6841}" sibTransId="{ADE230A0-0DE4-4C7A-B6FC-8AE051D437F2}"/>
    <dgm:cxn modelId="{8BC77D97-4D40-40A2-B264-19BC03551096}" type="presOf" srcId="{8A0474A1-00FD-413C-AA5A-5F2FF1165B33}" destId="{369D03B3-5679-47BC-ADAF-A92EBFB75646}" srcOrd="0" destOrd="5" presId="urn:microsoft.com/office/officeart/2005/8/layout/chevron2"/>
    <dgm:cxn modelId="{E2534B34-4C9E-4813-8CDE-78E3494E6FE3}" srcId="{FD0E0E3B-B7A9-4F18-94BD-A93B3D153960}" destId="{62ABAE6A-471A-4A69-80B4-D525A39BA976}" srcOrd="0" destOrd="0" parTransId="{E78725F2-025A-4D30-A1F8-4F7BDF532EF7}" sibTransId="{BAA20DB7-1917-4135-ADB4-3B9D1A59165F}"/>
    <dgm:cxn modelId="{0FA5E290-780B-4793-A63C-0B54C4110069}" type="presOf" srcId="{FD0E0E3B-B7A9-4F18-94BD-A93B3D153960}" destId="{539F3D61-4F83-42EE-B9B2-EEBA5FB5885A}" srcOrd="0" destOrd="0" presId="urn:microsoft.com/office/officeart/2005/8/layout/chevron2"/>
    <dgm:cxn modelId="{30C53D26-B224-4219-A7CD-7BDEAE3D1CAE}" type="presOf" srcId="{504A39CB-1B70-47F1-B17E-35A4874FE967}" destId="{369D03B3-5679-47BC-ADAF-A92EBFB75646}" srcOrd="0" destOrd="4" presId="urn:microsoft.com/office/officeart/2005/8/layout/chevron2"/>
    <dgm:cxn modelId="{CB03B899-179B-4332-AE52-A1F696F00334}" srcId="{56B0DED2-4671-4C53-92FA-37623B6B306D}" destId="{8A0474A1-00FD-413C-AA5A-5F2FF1165B33}" srcOrd="5" destOrd="0" parTransId="{16954B3C-FF04-401A-BF7B-521920520766}" sibTransId="{C43AD57D-1CBC-4A00-8DC5-F33D4B767194}"/>
    <dgm:cxn modelId="{31D311CE-3401-49FA-9960-25FD8CE67B83}" type="presOf" srcId="{1A9AB5B9-A547-4C01-B318-02B1D379BE69}" destId="{369D03B3-5679-47BC-ADAF-A92EBFB75646}" srcOrd="0" destOrd="0" presId="urn:microsoft.com/office/officeart/2005/8/layout/chevron2"/>
    <dgm:cxn modelId="{A14EA985-7420-4F24-9714-E777159C8F02}" type="presOf" srcId="{EE1B50F5-19C5-4C9C-9A59-BA1EEC86948A}" destId="{7D997163-083C-4A45-AC6E-5798F4FD77D0}" srcOrd="0" destOrd="0" presId="urn:microsoft.com/office/officeart/2005/8/layout/chevron2"/>
    <dgm:cxn modelId="{32E8FC2A-1AF1-475B-A74F-A623BFD280D2}" srcId="{D9EB6F2A-E4CB-4761-9FDD-AFEBCD0D5443}" destId="{FD0E0E3B-B7A9-4F18-94BD-A93B3D153960}" srcOrd="2" destOrd="0" parTransId="{7B3DC808-2359-4198-8F78-8655B744CA23}" sibTransId="{97CD5770-6D75-493B-86C1-2AA4792F4A1A}"/>
    <dgm:cxn modelId="{E0A8103A-49F4-44AE-9CB3-276C0BD32436}" srcId="{D9EB6F2A-E4CB-4761-9FDD-AFEBCD0D5443}" destId="{6080C7AB-1DE7-4387-BAA0-5224B52B0E10}" srcOrd="1" destOrd="0" parTransId="{676BB791-92F6-497D-87DD-6510BE3D0C80}" sibTransId="{BCCF4A64-CBB4-436C-9C1E-D034CB92D964}"/>
    <dgm:cxn modelId="{B3A106B4-B54D-4293-BE58-784369FFE41B}" type="presOf" srcId="{7C7FAD56-907F-47BA-88A7-349DADB356D7}" destId="{369D03B3-5679-47BC-ADAF-A92EBFB75646}" srcOrd="0" destOrd="1" presId="urn:microsoft.com/office/officeart/2005/8/layout/chevron2"/>
    <dgm:cxn modelId="{CE682AB6-CA3E-446C-827D-6F57E7E13B6A}" srcId="{56B0DED2-4671-4C53-92FA-37623B6B306D}" destId="{7C7FAD56-907F-47BA-88A7-349DADB356D7}" srcOrd="1" destOrd="0" parTransId="{E170E4DB-3DF0-4135-94E0-565BE1B966C6}" sibTransId="{751DA4BD-B89C-4B57-9B67-DAFA659F4BF0}"/>
    <dgm:cxn modelId="{66C2D9F3-BC1D-45D6-A4AF-BCCA4A8785D9}" type="presOf" srcId="{6080C7AB-1DE7-4387-BAA0-5224B52B0E10}" destId="{0E220096-6241-43CE-9D75-D0477CEA959B}" srcOrd="0" destOrd="0" presId="urn:microsoft.com/office/officeart/2005/8/layout/chevron2"/>
    <dgm:cxn modelId="{85C85017-0695-4544-A6C1-C98076F4433D}" type="presOf" srcId="{352694FA-CABC-4B6B-B39E-FA7B1B63F4AA}" destId="{369D03B3-5679-47BC-ADAF-A92EBFB75646}" srcOrd="0" destOrd="3" presId="urn:microsoft.com/office/officeart/2005/8/layout/chevron2"/>
    <dgm:cxn modelId="{507E766A-0ECF-4745-9C1D-7226672ACA8F}" srcId="{56B0DED2-4671-4C53-92FA-37623B6B306D}" destId="{352694FA-CABC-4B6B-B39E-FA7B1B63F4AA}" srcOrd="3" destOrd="0" parTransId="{22166541-246A-4188-B04B-AF72C86CA333}" sibTransId="{C2CF4B49-B0FA-488E-91B5-B29FF3DCE2C9}"/>
    <dgm:cxn modelId="{C3BC6DF8-461A-4D8E-8AAF-41633CEF4C42}" type="presOf" srcId="{56B0DED2-4671-4C53-92FA-37623B6B306D}" destId="{D1246EF9-DC13-43E9-85C8-61976E0D5735}" srcOrd="0" destOrd="0" presId="urn:microsoft.com/office/officeart/2005/8/layout/chevron2"/>
    <dgm:cxn modelId="{F568129D-4B9D-4FA2-A5F1-A2B2B5005C45}" srcId="{6080C7AB-1DE7-4387-BAA0-5224B52B0E10}" destId="{039C8B1A-80D6-4F36-AE0D-7EB71052F52A}" srcOrd="1" destOrd="0" parTransId="{75DDF2DF-8C32-4C3F-BAD1-68CD88A632A4}" sibTransId="{7EAC8836-B3FF-411F-8A17-259F1A9CF112}"/>
    <dgm:cxn modelId="{A1093495-E712-416D-A4A2-EC21191DD1A9}" type="presOf" srcId="{62ABAE6A-471A-4A69-80B4-D525A39BA976}" destId="{18D5EA8D-6128-4A10-B8EE-D5C8F2B4D815}" srcOrd="0" destOrd="0" presId="urn:microsoft.com/office/officeart/2005/8/layout/chevron2"/>
    <dgm:cxn modelId="{C412BF73-91AD-43CD-8343-B0AA4991C017}" type="presParOf" srcId="{0BEB2DE3-E14C-4C9F-B880-8A45C07DCF4A}" destId="{646E8B16-BFF2-4F19-A093-D1FC685B1E84}" srcOrd="0" destOrd="0" presId="urn:microsoft.com/office/officeart/2005/8/layout/chevron2"/>
    <dgm:cxn modelId="{60D37382-E9B7-4800-9BFB-52B412DBD422}" type="presParOf" srcId="{646E8B16-BFF2-4F19-A093-D1FC685B1E84}" destId="{D1246EF9-DC13-43E9-85C8-61976E0D5735}" srcOrd="0" destOrd="0" presId="urn:microsoft.com/office/officeart/2005/8/layout/chevron2"/>
    <dgm:cxn modelId="{2959EB6A-F581-4DE6-97C4-87B378956B59}" type="presParOf" srcId="{646E8B16-BFF2-4F19-A093-D1FC685B1E84}" destId="{369D03B3-5679-47BC-ADAF-A92EBFB75646}" srcOrd="1" destOrd="0" presId="urn:microsoft.com/office/officeart/2005/8/layout/chevron2"/>
    <dgm:cxn modelId="{800E37F6-3B1F-47A7-ADF3-A2CD3D06FD89}" type="presParOf" srcId="{0BEB2DE3-E14C-4C9F-B880-8A45C07DCF4A}" destId="{299076C1-2F0C-4DFB-B803-4764EC393042}" srcOrd="1" destOrd="0" presId="urn:microsoft.com/office/officeart/2005/8/layout/chevron2"/>
    <dgm:cxn modelId="{4FBB7B60-97CC-42FC-8158-B48A9C8169DF}" type="presParOf" srcId="{0BEB2DE3-E14C-4C9F-B880-8A45C07DCF4A}" destId="{80904B35-1B31-4519-8A14-49CEEAAF23B4}" srcOrd="2" destOrd="0" presId="urn:microsoft.com/office/officeart/2005/8/layout/chevron2"/>
    <dgm:cxn modelId="{D349109D-3BE2-4BA2-95A1-45F1AE4BE3D7}" type="presParOf" srcId="{80904B35-1B31-4519-8A14-49CEEAAF23B4}" destId="{0E220096-6241-43CE-9D75-D0477CEA959B}" srcOrd="0" destOrd="0" presId="urn:microsoft.com/office/officeart/2005/8/layout/chevron2"/>
    <dgm:cxn modelId="{BB392F27-FC36-46E5-AEBD-0DA63C3FDB7E}" type="presParOf" srcId="{80904B35-1B31-4519-8A14-49CEEAAF23B4}" destId="{7D997163-083C-4A45-AC6E-5798F4FD77D0}" srcOrd="1" destOrd="0" presId="urn:microsoft.com/office/officeart/2005/8/layout/chevron2"/>
    <dgm:cxn modelId="{FAAC3A3F-8B2C-4C34-912F-07A2C024EFAE}" type="presParOf" srcId="{0BEB2DE3-E14C-4C9F-B880-8A45C07DCF4A}" destId="{A5F6A836-9E55-469D-9A2F-5CC48001688B}" srcOrd="3" destOrd="0" presId="urn:microsoft.com/office/officeart/2005/8/layout/chevron2"/>
    <dgm:cxn modelId="{DFF17144-1A45-497E-ADBA-DFDD2CC4EAD0}" type="presParOf" srcId="{0BEB2DE3-E14C-4C9F-B880-8A45C07DCF4A}" destId="{662AA17C-20F6-4434-9FD6-7A5D85947E8F}" srcOrd="4" destOrd="0" presId="urn:microsoft.com/office/officeart/2005/8/layout/chevron2"/>
    <dgm:cxn modelId="{E1F0EECD-3FD8-4955-AB59-9E1B9A6ECEE0}" type="presParOf" srcId="{662AA17C-20F6-4434-9FD6-7A5D85947E8F}" destId="{539F3D61-4F83-42EE-B9B2-EEBA5FB5885A}" srcOrd="0" destOrd="0" presId="urn:microsoft.com/office/officeart/2005/8/layout/chevron2"/>
    <dgm:cxn modelId="{5970DD2B-964D-4E4D-93BC-420CB45D2932}" type="presParOf" srcId="{662AA17C-20F6-4434-9FD6-7A5D85947E8F}" destId="{18D5EA8D-6128-4A10-B8EE-D5C8F2B4D81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D01C35-02D4-47D5-B963-380F26C5FA1A}"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tr-TR"/>
        </a:p>
      </dgm:t>
    </dgm:pt>
    <dgm:pt modelId="{8A5786F2-746B-4A35-B56B-08C5512927B4}">
      <dgm:prSet phldrT="[Metin]"/>
      <dgm:spPr/>
      <dgm:t>
        <a:bodyPr/>
        <a:lstStyle/>
        <a:p>
          <a:r>
            <a:rPr lang="tr-TR" dirty="0" smtClean="0">
              <a:solidFill>
                <a:schemeClr val="tx1"/>
              </a:solidFill>
            </a:rPr>
            <a:t>Bilim Fuarı Hazırlık Desteği (2.000TL)+(Sergilenecek alt proje sayısı x 200 TL)</a:t>
          </a:r>
          <a:endParaRPr lang="tr-TR" dirty="0">
            <a:solidFill>
              <a:schemeClr val="tx1"/>
            </a:solidFill>
          </a:endParaRPr>
        </a:p>
      </dgm:t>
    </dgm:pt>
    <dgm:pt modelId="{6CD6CB0B-6581-490B-992B-796561ABF05E}" type="parTrans" cxnId="{30C960AA-493C-4FCF-9775-0864E3E1FC69}">
      <dgm:prSet/>
      <dgm:spPr/>
      <dgm:t>
        <a:bodyPr/>
        <a:lstStyle/>
        <a:p>
          <a:endParaRPr lang="tr-TR"/>
        </a:p>
      </dgm:t>
    </dgm:pt>
    <dgm:pt modelId="{A144F623-9694-4EBB-8616-4EDEAEF8D716}" type="sibTrans" cxnId="{30C960AA-493C-4FCF-9775-0864E3E1FC69}">
      <dgm:prSet/>
      <dgm:spPr/>
      <dgm:t>
        <a:bodyPr/>
        <a:lstStyle/>
        <a:p>
          <a:endParaRPr lang="tr-TR"/>
        </a:p>
      </dgm:t>
    </dgm:pt>
    <dgm:pt modelId="{A4F85398-687C-4D87-90CC-64E0FB923141}">
      <dgm:prSet phldrT="[Metin]"/>
      <dgm:spPr/>
      <dgm:t>
        <a:bodyPr/>
        <a:lstStyle/>
        <a:p>
          <a:r>
            <a:rPr lang="tr-TR" dirty="0" smtClean="0">
              <a:solidFill>
                <a:schemeClr val="tx1"/>
              </a:solidFill>
            </a:rPr>
            <a:t>Sonuç raporunun kabulü halinde, proje yürütücülerine toplam destek miktarının %5’i kadar PTİ ödenir.</a:t>
          </a:r>
          <a:endParaRPr lang="tr-TR" dirty="0">
            <a:solidFill>
              <a:schemeClr val="tx1"/>
            </a:solidFill>
          </a:endParaRPr>
        </a:p>
      </dgm:t>
    </dgm:pt>
    <dgm:pt modelId="{C9063732-7019-47A9-8C81-59E78D1798FC}" type="parTrans" cxnId="{A41D4931-2AB0-49BA-9047-0603C583CD61}">
      <dgm:prSet/>
      <dgm:spPr/>
      <dgm:t>
        <a:bodyPr/>
        <a:lstStyle/>
        <a:p>
          <a:endParaRPr lang="tr-TR"/>
        </a:p>
      </dgm:t>
    </dgm:pt>
    <dgm:pt modelId="{48E92703-B298-4272-B09B-A7225BACDF66}" type="sibTrans" cxnId="{A41D4931-2AB0-49BA-9047-0603C583CD61}">
      <dgm:prSet/>
      <dgm:spPr/>
      <dgm:t>
        <a:bodyPr/>
        <a:lstStyle/>
        <a:p>
          <a:endParaRPr lang="tr-TR"/>
        </a:p>
      </dgm:t>
    </dgm:pt>
    <dgm:pt modelId="{A45FF323-8DC1-46D1-8172-BE8A20DE74CE}" type="pres">
      <dgm:prSet presAssocID="{44D01C35-02D4-47D5-B963-380F26C5FA1A}" presName="compositeShape" presStyleCnt="0">
        <dgm:presLayoutVars>
          <dgm:chMax val="2"/>
          <dgm:dir/>
          <dgm:resizeHandles val="exact"/>
        </dgm:presLayoutVars>
      </dgm:prSet>
      <dgm:spPr/>
      <dgm:t>
        <a:bodyPr/>
        <a:lstStyle/>
        <a:p>
          <a:endParaRPr lang="tr-TR"/>
        </a:p>
      </dgm:t>
    </dgm:pt>
    <dgm:pt modelId="{21249FCF-3563-4F24-B58E-1EAC88106D32}" type="pres">
      <dgm:prSet presAssocID="{44D01C35-02D4-47D5-B963-380F26C5FA1A}" presName="ribbon" presStyleLbl="node1" presStyleIdx="0" presStyleCnt="1"/>
      <dgm:spPr>
        <a:solidFill>
          <a:srgbClr val="B1F024"/>
        </a:solidFill>
      </dgm:spPr>
    </dgm:pt>
    <dgm:pt modelId="{7CB8EAB2-01FD-4821-8978-9C9CDFF71D5B}" type="pres">
      <dgm:prSet presAssocID="{44D01C35-02D4-47D5-B963-380F26C5FA1A}" presName="leftArrowText" presStyleLbl="node1" presStyleIdx="0" presStyleCnt="1">
        <dgm:presLayoutVars>
          <dgm:chMax val="0"/>
          <dgm:bulletEnabled val="1"/>
        </dgm:presLayoutVars>
      </dgm:prSet>
      <dgm:spPr/>
      <dgm:t>
        <a:bodyPr/>
        <a:lstStyle/>
        <a:p>
          <a:endParaRPr lang="tr-TR"/>
        </a:p>
      </dgm:t>
    </dgm:pt>
    <dgm:pt modelId="{6EC2B863-D70F-4595-8623-4F634D351076}" type="pres">
      <dgm:prSet presAssocID="{44D01C35-02D4-47D5-B963-380F26C5FA1A}" presName="rightArrowText" presStyleLbl="node1" presStyleIdx="0" presStyleCnt="1">
        <dgm:presLayoutVars>
          <dgm:chMax val="0"/>
          <dgm:bulletEnabled val="1"/>
        </dgm:presLayoutVars>
      </dgm:prSet>
      <dgm:spPr/>
      <dgm:t>
        <a:bodyPr/>
        <a:lstStyle/>
        <a:p>
          <a:endParaRPr lang="tr-TR"/>
        </a:p>
      </dgm:t>
    </dgm:pt>
  </dgm:ptLst>
  <dgm:cxnLst>
    <dgm:cxn modelId="{4ECA4B57-B7A3-4A86-951B-BDEFE9C8429A}" type="presOf" srcId="{A4F85398-687C-4D87-90CC-64E0FB923141}" destId="{6EC2B863-D70F-4595-8623-4F634D351076}" srcOrd="0" destOrd="0" presId="urn:microsoft.com/office/officeart/2005/8/layout/arrow6"/>
    <dgm:cxn modelId="{14BD8637-C8BF-4DF8-B267-4B5A639CEF68}" type="presOf" srcId="{8A5786F2-746B-4A35-B56B-08C5512927B4}" destId="{7CB8EAB2-01FD-4821-8978-9C9CDFF71D5B}" srcOrd="0" destOrd="0" presId="urn:microsoft.com/office/officeart/2005/8/layout/arrow6"/>
    <dgm:cxn modelId="{F1F3873B-2197-4C00-9AFC-688A69A91A59}" type="presOf" srcId="{44D01C35-02D4-47D5-B963-380F26C5FA1A}" destId="{A45FF323-8DC1-46D1-8172-BE8A20DE74CE}" srcOrd="0" destOrd="0" presId="urn:microsoft.com/office/officeart/2005/8/layout/arrow6"/>
    <dgm:cxn modelId="{30C960AA-493C-4FCF-9775-0864E3E1FC69}" srcId="{44D01C35-02D4-47D5-B963-380F26C5FA1A}" destId="{8A5786F2-746B-4A35-B56B-08C5512927B4}" srcOrd="0" destOrd="0" parTransId="{6CD6CB0B-6581-490B-992B-796561ABF05E}" sibTransId="{A144F623-9694-4EBB-8616-4EDEAEF8D716}"/>
    <dgm:cxn modelId="{A41D4931-2AB0-49BA-9047-0603C583CD61}" srcId="{44D01C35-02D4-47D5-B963-380F26C5FA1A}" destId="{A4F85398-687C-4D87-90CC-64E0FB923141}" srcOrd="1" destOrd="0" parTransId="{C9063732-7019-47A9-8C81-59E78D1798FC}" sibTransId="{48E92703-B298-4272-B09B-A7225BACDF66}"/>
    <dgm:cxn modelId="{916F6FB4-E21C-432D-9E1F-8A4035FE1445}" type="presParOf" srcId="{A45FF323-8DC1-46D1-8172-BE8A20DE74CE}" destId="{21249FCF-3563-4F24-B58E-1EAC88106D32}" srcOrd="0" destOrd="0" presId="urn:microsoft.com/office/officeart/2005/8/layout/arrow6"/>
    <dgm:cxn modelId="{FE042688-AC9A-4175-8CA9-A0146301EE76}" type="presParOf" srcId="{A45FF323-8DC1-46D1-8172-BE8A20DE74CE}" destId="{7CB8EAB2-01FD-4821-8978-9C9CDFF71D5B}" srcOrd="1" destOrd="0" presId="urn:microsoft.com/office/officeart/2005/8/layout/arrow6"/>
    <dgm:cxn modelId="{34B331AE-A4D8-42F0-8C5A-7F022A9A1CCF}" type="presParOf" srcId="{A45FF323-8DC1-46D1-8172-BE8A20DE74CE}" destId="{6EC2B863-D70F-4595-8623-4F634D351076}"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D82EC6-8AA1-4CB5-BEF3-41919B1DC1D8}"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tr-TR"/>
        </a:p>
      </dgm:t>
    </dgm:pt>
    <dgm:pt modelId="{94680226-F8D7-4226-A960-07A9272A589A}">
      <dgm:prSet custT="1"/>
      <dgm:spPr/>
      <dgm:t>
        <a:bodyPr/>
        <a:lstStyle/>
        <a:p>
          <a:r>
            <a:rPr lang="tr-TR" sz="4400" dirty="0" smtClean="0"/>
            <a:t>Her kurum/kuruluştan </a:t>
          </a:r>
          <a:r>
            <a:rPr lang="tr-TR" sz="4400" u="sng" dirty="0" smtClean="0"/>
            <a:t>sadece bir Bilim Fuarı başvurusu</a:t>
          </a:r>
          <a:r>
            <a:rPr lang="tr-TR" sz="4400" dirty="0" smtClean="0"/>
            <a:t> yapılabilir. </a:t>
          </a:r>
          <a:endParaRPr lang="tr-TR" sz="4400" dirty="0"/>
        </a:p>
      </dgm:t>
    </dgm:pt>
    <dgm:pt modelId="{814104A2-6B1A-4E69-9BD4-A08CD5336CDB}" type="parTrans" cxnId="{CD8770F5-F97A-49FE-B808-CE2A8347363B}">
      <dgm:prSet/>
      <dgm:spPr/>
      <dgm:t>
        <a:bodyPr/>
        <a:lstStyle/>
        <a:p>
          <a:endParaRPr lang="tr-TR"/>
        </a:p>
      </dgm:t>
    </dgm:pt>
    <dgm:pt modelId="{A4BFE465-9A52-40E0-9BFE-6EDC4DF8593B}" type="sibTrans" cxnId="{CD8770F5-F97A-49FE-B808-CE2A8347363B}">
      <dgm:prSet/>
      <dgm:spPr/>
      <dgm:t>
        <a:bodyPr/>
        <a:lstStyle/>
        <a:p>
          <a:endParaRPr lang="tr-TR"/>
        </a:p>
      </dgm:t>
    </dgm:pt>
    <dgm:pt modelId="{2A9E3071-607B-4C92-9A4C-0D8A28E14B50}">
      <dgm:prSet custT="1"/>
      <dgm:spPr/>
      <dgm:t>
        <a:bodyPr/>
        <a:lstStyle/>
        <a:p>
          <a:r>
            <a:rPr lang="tr-TR" sz="4400" dirty="0" smtClean="0"/>
            <a:t>Alt projeler, öğrencilerin kendi bilgi, beceri ve özgün düşüncelerinden yola çıkılarak geliştirilmiş ve danışman öğretmen desteği ile hazırlanmış olmalıdır.</a:t>
          </a:r>
          <a:endParaRPr lang="tr-TR" sz="4400" dirty="0"/>
        </a:p>
      </dgm:t>
    </dgm:pt>
    <dgm:pt modelId="{B91891FF-650C-4F7D-859D-3C0243B36367}" type="parTrans" cxnId="{3AED009B-FB5D-4813-96A0-04D1099EEE96}">
      <dgm:prSet/>
      <dgm:spPr/>
      <dgm:t>
        <a:bodyPr/>
        <a:lstStyle/>
        <a:p>
          <a:endParaRPr lang="tr-TR"/>
        </a:p>
      </dgm:t>
    </dgm:pt>
    <dgm:pt modelId="{01807738-3159-44B5-AE87-2770F3DBD1CD}" type="sibTrans" cxnId="{3AED009B-FB5D-4813-96A0-04D1099EEE96}">
      <dgm:prSet/>
      <dgm:spPr/>
      <dgm:t>
        <a:bodyPr/>
        <a:lstStyle/>
        <a:p>
          <a:endParaRPr lang="tr-TR"/>
        </a:p>
      </dgm:t>
    </dgm:pt>
    <dgm:pt modelId="{BDF89820-8F52-47E6-958E-FDBB1FA4724B}" type="pres">
      <dgm:prSet presAssocID="{05D82EC6-8AA1-4CB5-BEF3-41919B1DC1D8}" presName="linear" presStyleCnt="0">
        <dgm:presLayoutVars>
          <dgm:animLvl val="lvl"/>
          <dgm:resizeHandles val="exact"/>
        </dgm:presLayoutVars>
      </dgm:prSet>
      <dgm:spPr/>
      <dgm:t>
        <a:bodyPr/>
        <a:lstStyle/>
        <a:p>
          <a:endParaRPr lang="tr-TR"/>
        </a:p>
      </dgm:t>
    </dgm:pt>
    <dgm:pt modelId="{BDFB046A-A268-4D0F-AA99-BFB5F957B1B1}" type="pres">
      <dgm:prSet presAssocID="{2A9E3071-607B-4C92-9A4C-0D8A28E14B50}" presName="parentText" presStyleLbl="node1" presStyleIdx="0" presStyleCnt="2">
        <dgm:presLayoutVars>
          <dgm:chMax val="0"/>
          <dgm:bulletEnabled val="1"/>
        </dgm:presLayoutVars>
      </dgm:prSet>
      <dgm:spPr/>
      <dgm:t>
        <a:bodyPr/>
        <a:lstStyle/>
        <a:p>
          <a:endParaRPr lang="tr-TR"/>
        </a:p>
      </dgm:t>
    </dgm:pt>
    <dgm:pt modelId="{3F6B7886-64C4-42DD-80D3-5E052DEB89F0}" type="pres">
      <dgm:prSet presAssocID="{01807738-3159-44B5-AE87-2770F3DBD1CD}" presName="spacer" presStyleCnt="0"/>
      <dgm:spPr/>
    </dgm:pt>
    <dgm:pt modelId="{0A109D82-2CA4-495C-9FEE-63E035E5E5F3}" type="pres">
      <dgm:prSet presAssocID="{94680226-F8D7-4226-A960-07A9272A589A}" presName="parentText" presStyleLbl="node1" presStyleIdx="1" presStyleCnt="2">
        <dgm:presLayoutVars>
          <dgm:chMax val="0"/>
          <dgm:bulletEnabled val="1"/>
        </dgm:presLayoutVars>
      </dgm:prSet>
      <dgm:spPr/>
      <dgm:t>
        <a:bodyPr/>
        <a:lstStyle/>
        <a:p>
          <a:endParaRPr lang="tr-TR"/>
        </a:p>
      </dgm:t>
    </dgm:pt>
  </dgm:ptLst>
  <dgm:cxnLst>
    <dgm:cxn modelId="{3AED009B-FB5D-4813-96A0-04D1099EEE96}" srcId="{05D82EC6-8AA1-4CB5-BEF3-41919B1DC1D8}" destId="{2A9E3071-607B-4C92-9A4C-0D8A28E14B50}" srcOrd="0" destOrd="0" parTransId="{B91891FF-650C-4F7D-859D-3C0243B36367}" sibTransId="{01807738-3159-44B5-AE87-2770F3DBD1CD}"/>
    <dgm:cxn modelId="{5A2CF92E-AFF7-4ED0-9D66-6F970BB79FFE}" type="presOf" srcId="{2A9E3071-607B-4C92-9A4C-0D8A28E14B50}" destId="{BDFB046A-A268-4D0F-AA99-BFB5F957B1B1}" srcOrd="0" destOrd="0" presId="urn:microsoft.com/office/officeart/2005/8/layout/vList2"/>
    <dgm:cxn modelId="{372228C6-2827-411E-98B5-76D410DBBCE3}" type="presOf" srcId="{94680226-F8D7-4226-A960-07A9272A589A}" destId="{0A109D82-2CA4-495C-9FEE-63E035E5E5F3}" srcOrd="0" destOrd="0" presId="urn:microsoft.com/office/officeart/2005/8/layout/vList2"/>
    <dgm:cxn modelId="{475158A3-6BE4-4249-ADF6-80C0333A2792}" type="presOf" srcId="{05D82EC6-8AA1-4CB5-BEF3-41919B1DC1D8}" destId="{BDF89820-8F52-47E6-958E-FDBB1FA4724B}" srcOrd="0" destOrd="0" presId="urn:microsoft.com/office/officeart/2005/8/layout/vList2"/>
    <dgm:cxn modelId="{CD8770F5-F97A-49FE-B808-CE2A8347363B}" srcId="{05D82EC6-8AA1-4CB5-BEF3-41919B1DC1D8}" destId="{94680226-F8D7-4226-A960-07A9272A589A}" srcOrd="1" destOrd="0" parTransId="{814104A2-6B1A-4E69-9BD4-A08CD5336CDB}" sibTransId="{A4BFE465-9A52-40E0-9BFE-6EDC4DF8593B}"/>
    <dgm:cxn modelId="{55D17042-8EB2-4525-A5F9-CF2E57F9D468}" type="presParOf" srcId="{BDF89820-8F52-47E6-958E-FDBB1FA4724B}" destId="{BDFB046A-A268-4D0F-AA99-BFB5F957B1B1}" srcOrd="0" destOrd="0" presId="urn:microsoft.com/office/officeart/2005/8/layout/vList2"/>
    <dgm:cxn modelId="{A75A8687-DF88-469D-A894-99AD58FEE237}" type="presParOf" srcId="{BDF89820-8F52-47E6-958E-FDBB1FA4724B}" destId="{3F6B7886-64C4-42DD-80D3-5E052DEB89F0}" srcOrd="1" destOrd="0" presId="urn:microsoft.com/office/officeart/2005/8/layout/vList2"/>
    <dgm:cxn modelId="{E747FBB8-D93B-4A9B-A9F9-DCFE87A1309F}" type="presParOf" srcId="{BDF89820-8F52-47E6-958E-FDBB1FA4724B}" destId="{0A109D82-2CA4-495C-9FEE-63E035E5E5F3}"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D82EC6-8AA1-4CB5-BEF3-41919B1DC1D8}"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tr-TR"/>
        </a:p>
      </dgm:t>
    </dgm:pt>
    <dgm:pt modelId="{79F31782-87B6-4969-A3BE-5F91063BD55C}">
      <dgm:prSet custT="1"/>
      <dgm:spPr/>
      <dgm:t>
        <a:bodyPr/>
        <a:lstStyle/>
        <a:p>
          <a:r>
            <a:rPr lang="tr-TR" sz="2800" dirty="0" smtClean="0"/>
            <a:t>Program kapsamında başvuruların desteklenebilmesi için kurum/kuruluş türüne göre en az alt proje sayısı veya üzeri projelerinin kabul edilmesi zorunludur.</a:t>
          </a:r>
          <a:endParaRPr lang="tr-TR" sz="2800" dirty="0"/>
        </a:p>
      </dgm:t>
    </dgm:pt>
    <dgm:pt modelId="{5AA7BFF9-22D7-48C5-BD70-BC337169343F}" type="parTrans" cxnId="{EA532283-2B66-4B34-A98B-2AE01D8BDC00}">
      <dgm:prSet/>
      <dgm:spPr/>
      <dgm:t>
        <a:bodyPr/>
        <a:lstStyle/>
        <a:p>
          <a:endParaRPr lang="tr-TR"/>
        </a:p>
      </dgm:t>
    </dgm:pt>
    <dgm:pt modelId="{FDCE4351-4DFE-4497-A7B2-A438B255620D}" type="sibTrans" cxnId="{EA532283-2B66-4B34-A98B-2AE01D8BDC00}">
      <dgm:prSet/>
      <dgm:spPr/>
      <dgm:t>
        <a:bodyPr/>
        <a:lstStyle/>
        <a:p>
          <a:endParaRPr lang="tr-TR"/>
        </a:p>
      </dgm:t>
    </dgm:pt>
    <dgm:pt modelId="{BA3CC3A8-83AC-4C05-8423-97F421418B68}">
      <dgm:prSet custT="1"/>
      <dgm:spPr/>
      <dgm:t>
        <a:bodyPr/>
        <a:lstStyle/>
        <a:p>
          <a:r>
            <a:rPr lang="tr-TR" sz="2800" dirty="0" smtClean="0"/>
            <a:t>Programa, tüm kurum/kuruluşlar, </a:t>
          </a:r>
          <a:r>
            <a:rPr lang="tr-TR" sz="2800" u="sng" dirty="0" smtClean="0"/>
            <a:t>en fazla 25 alt proje </a:t>
          </a:r>
          <a:r>
            <a:rPr lang="tr-TR" sz="2800" dirty="0" smtClean="0"/>
            <a:t>ile başvuruda bulunabilirler. </a:t>
          </a:r>
          <a:endParaRPr lang="tr-TR" sz="2800" dirty="0"/>
        </a:p>
      </dgm:t>
    </dgm:pt>
    <dgm:pt modelId="{6C42E2D6-0798-4B0C-9F0E-6EEDFA78C937}" type="parTrans" cxnId="{42216E0E-C1BD-49A1-AC36-1A41C4F531BD}">
      <dgm:prSet/>
      <dgm:spPr/>
      <dgm:t>
        <a:bodyPr/>
        <a:lstStyle/>
        <a:p>
          <a:endParaRPr lang="tr-TR"/>
        </a:p>
      </dgm:t>
    </dgm:pt>
    <dgm:pt modelId="{2DF93AFA-5313-4F81-96CE-1928B1426D6D}" type="sibTrans" cxnId="{42216E0E-C1BD-49A1-AC36-1A41C4F531BD}">
      <dgm:prSet/>
      <dgm:spPr/>
      <dgm:t>
        <a:bodyPr/>
        <a:lstStyle/>
        <a:p>
          <a:endParaRPr lang="tr-TR"/>
        </a:p>
      </dgm:t>
    </dgm:pt>
    <dgm:pt modelId="{BDF89820-8F52-47E6-958E-FDBB1FA4724B}" type="pres">
      <dgm:prSet presAssocID="{05D82EC6-8AA1-4CB5-BEF3-41919B1DC1D8}" presName="linear" presStyleCnt="0">
        <dgm:presLayoutVars>
          <dgm:animLvl val="lvl"/>
          <dgm:resizeHandles val="exact"/>
        </dgm:presLayoutVars>
      </dgm:prSet>
      <dgm:spPr/>
      <dgm:t>
        <a:bodyPr/>
        <a:lstStyle/>
        <a:p>
          <a:endParaRPr lang="tr-TR"/>
        </a:p>
      </dgm:t>
    </dgm:pt>
    <dgm:pt modelId="{B07F2143-45C6-4AEA-B00F-18CD6CF60BF8}" type="pres">
      <dgm:prSet presAssocID="{BA3CC3A8-83AC-4C05-8423-97F421418B68}" presName="parentText" presStyleLbl="node1" presStyleIdx="0" presStyleCnt="2" custLinFactY="-96105" custLinFactNeighborY="-100000">
        <dgm:presLayoutVars>
          <dgm:chMax val="0"/>
          <dgm:bulletEnabled val="1"/>
        </dgm:presLayoutVars>
      </dgm:prSet>
      <dgm:spPr/>
      <dgm:t>
        <a:bodyPr/>
        <a:lstStyle/>
        <a:p>
          <a:endParaRPr lang="tr-TR"/>
        </a:p>
      </dgm:t>
    </dgm:pt>
    <dgm:pt modelId="{8E4A2528-11D1-497D-89B6-D1F4B9EE48F4}" type="pres">
      <dgm:prSet presAssocID="{2DF93AFA-5313-4F81-96CE-1928B1426D6D}" presName="spacer" presStyleCnt="0"/>
      <dgm:spPr/>
    </dgm:pt>
    <dgm:pt modelId="{23843F44-EF4F-440A-AC76-1999834205E6}" type="pres">
      <dgm:prSet presAssocID="{79F31782-87B6-4969-A3BE-5F91063BD55C}" presName="parentText" presStyleLbl="node1" presStyleIdx="1" presStyleCnt="2" custLinFactY="-92505" custLinFactNeighborX="-641" custLinFactNeighborY="-100000">
        <dgm:presLayoutVars>
          <dgm:chMax val="0"/>
          <dgm:bulletEnabled val="1"/>
        </dgm:presLayoutVars>
      </dgm:prSet>
      <dgm:spPr/>
      <dgm:t>
        <a:bodyPr/>
        <a:lstStyle/>
        <a:p>
          <a:endParaRPr lang="tr-TR"/>
        </a:p>
      </dgm:t>
    </dgm:pt>
  </dgm:ptLst>
  <dgm:cxnLst>
    <dgm:cxn modelId="{EA532283-2B66-4B34-A98B-2AE01D8BDC00}" srcId="{05D82EC6-8AA1-4CB5-BEF3-41919B1DC1D8}" destId="{79F31782-87B6-4969-A3BE-5F91063BD55C}" srcOrd="1" destOrd="0" parTransId="{5AA7BFF9-22D7-48C5-BD70-BC337169343F}" sibTransId="{FDCE4351-4DFE-4497-A7B2-A438B255620D}"/>
    <dgm:cxn modelId="{7B375F14-C6E7-4D5B-B4C9-94D51914CC14}" type="presOf" srcId="{79F31782-87B6-4969-A3BE-5F91063BD55C}" destId="{23843F44-EF4F-440A-AC76-1999834205E6}" srcOrd="0" destOrd="0" presId="urn:microsoft.com/office/officeart/2005/8/layout/vList2"/>
    <dgm:cxn modelId="{42522D55-C845-4EA7-BCF2-1FFB384E8CC0}" type="presOf" srcId="{05D82EC6-8AA1-4CB5-BEF3-41919B1DC1D8}" destId="{BDF89820-8F52-47E6-958E-FDBB1FA4724B}" srcOrd="0" destOrd="0" presId="urn:microsoft.com/office/officeart/2005/8/layout/vList2"/>
    <dgm:cxn modelId="{4D1499C8-BA80-4671-9765-72D719C37721}" type="presOf" srcId="{BA3CC3A8-83AC-4C05-8423-97F421418B68}" destId="{B07F2143-45C6-4AEA-B00F-18CD6CF60BF8}" srcOrd="0" destOrd="0" presId="urn:microsoft.com/office/officeart/2005/8/layout/vList2"/>
    <dgm:cxn modelId="{42216E0E-C1BD-49A1-AC36-1A41C4F531BD}" srcId="{05D82EC6-8AA1-4CB5-BEF3-41919B1DC1D8}" destId="{BA3CC3A8-83AC-4C05-8423-97F421418B68}" srcOrd="0" destOrd="0" parTransId="{6C42E2D6-0798-4B0C-9F0E-6EEDFA78C937}" sibTransId="{2DF93AFA-5313-4F81-96CE-1928B1426D6D}"/>
    <dgm:cxn modelId="{E37CB55E-E8D3-4DCD-9F79-2A13B2ABB8F2}" type="presParOf" srcId="{BDF89820-8F52-47E6-958E-FDBB1FA4724B}" destId="{B07F2143-45C6-4AEA-B00F-18CD6CF60BF8}" srcOrd="0" destOrd="0" presId="urn:microsoft.com/office/officeart/2005/8/layout/vList2"/>
    <dgm:cxn modelId="{8B26D467-D016-4637-96B3-F2AECFE32D5C}" type="presParOf" srcId="{BDF89820-8F52-47E6-958E-FDBB1FA4724B}" destId="{8E4A2528-11D1-497D-89B6-D1F4B9EE48F4}" srcOrd="1" destOrd="0" presId="urn:microsoft.com/office/officeart/2005/8/layout/vList2"/>
    <dgm:cxn modelId="{3F7F07E2-29F4-42EB-AB0E-351B3C388126}" type="presParOf" srcId="{BDF89820-8F52-47E6-958E-FDBB1FA4724B}" destId="{23843F44-EF4F-440A-AC76-1999834205E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D82EC6-8AA1-4CB5-BEF3-41919B1DC1D8}"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tr-TR"/>
        </a:p>
      </dgm:t>
    </dgm:pt>
    <dgm:pt modelId="{2A9E3071-607B-4C92-9A4C-0D8A28E14B50}">
      <dgm:prSet custT="1"/>
      <dgm:spPr/>
      <dgm:t>
        <a:bodyPr/>
        <a:lstStyle/>
        <a:p>
          <a:endParaRPr lang="tr-TR" sz="4400" dirty="0"/>
        </a:p>
      </dgm:t>
    </dgm:pt>
    <dgm:pt modelId="{B91891FF-650C-4F7D-859D-3C0243B36367}" type="parTrans" cxnId="{3AED009B-FB5D-4813-96A0-04D1099EEE96}">
      <dgm:prSet/>
      <dgm:spPr/>
      <dgm:t>
        <a:bodyPr/>
        <a:lstStyle/>
        <a:p>
          <a:endParaRPr lang="tr-TR"/>
        </a:p>
      </dgm:t>
    </dgm:pt>
    <dgm:pt modelId="{01807738-3159-44B5-AE87-2770F3DBD1CD}" type="sibTrans" cxnId="{3AED009B-FB5D-4813-96A0-04D1099EEE96}">
      <dgm:prSet/>
      <dgm:spPr/>
      <dgm:t>
        <a:bodyPr/>
        <a:lstStyle/>
        <a:p>
          <a:endParaRPr lang="tr-TR"/>
        </a:p>
      </dgm:t>
    </dgm:pt>
    <dgm:pt modelId="{DD7B57A0-FFB6-4743-9398-E344EC9BDA7D}">
      <dgm:prSet/>
      <dgm:spPr/>
      <dgm:t>
        <a:bodyPr/>
        <a:lstStyle/>
        <a:p>
          <a:endParaRPr lang="tr-TR" dirty="0"/>
        </a:p>
      </dgm:t>
    </dgm:pt>
    <dgm:pt modelId="{9F5335AE-F7B7-4BCC-8FCD-62A6C5CC862E}" type="parTrans" cxnId="{A95E1186-5ACF-4469-81B6-4BDB17454F92}">
      <dgm:prSet/>
      <dgm:spPr/>
      <dgm:t>
        <a:bodyPr/>
        <a:lstStyle/>
        <a:p>
          <a:endParaRPr lang="tr-TR"/>
        </a:p>
      </dgm:t>
    </dgm:pt>
    <dgm:pt modelId="{459D704A-EDF8-4AF7-A74B-A2316222F05A}" type="sibTrans" cxnId="{A95E1186-5ACF-4469-81B6-4BDB17454F92}">
      <dgm:prSet/>
      <dgm:spPr/>
      <dgm:t>
        <a:bodyPr/>
        <a:lstStyle/>
        <a:p>
          <a:endParaRPr lang="tr-TR"/>
        </a:p>
      </dgm:t>
    </dgm:pt>
    <dgm:pt modelId="{BDF89820-8F52-47E6-958E-FDBB1FA4724B}" type="pres">
      <dgm:prSet presAssocID="{05D82EC6-8AA1-4CB5-BEF3-41919B1DC1D8}" presName="linear" presStyleCnt="0">
        <dgm:presLayoutVars>
          <dgm:animLvl val="lvl"/>
          <dgm:resizeHandles val="exact"/>
        </dgm:presLayoutVars>
      </dgm:prSet>
      <dgm:spPr/>
      <dgm:t>
        <a:bodyPr/>
        <a:lstStyle/>
        <a:p>
          <a:endParaRPr lang="tr-TR"/>
        </a:p>
      </dgm:t>
    </dgm:pt>
    <dgm:pt modelId="{BDFB046A-A268-4D0F-AA99-BFB5F957B1B1}" type="pres">
      <dgm:prSet presAssocID="{2A9E3071-607B-4C92-9A4C-0D8A28E14B50}" presName="parentText" presStyleLbl="node1" presStyleIdx="0" presStyleCnt="2" custScaleX="100000" custScaleY="284170" custLinFactY="9418" custLinFactNeighborY="100000">
        <dgm:presLayoutVars>
          <dgm:chMax val="0"/>
          <dgm:bulletEnabled val="1"/>
        </dgm:presLayoutVars>
      </dgm:prSet>
      <dgm:spPr/>
      <dgm:t>
        <a:bodyPr/>
        <a:lstStyle/>
        <a:p>
          <a:endParaRPr lang="tr-TR"/>
        </a:p>
      </dgm:t>
    </dgm:pt>
    <dgm:pt modelId="{3F6B7886-64C4-42DD-80D3-5E052DEB89F0}" type="pres">
      <dgm:prSet presAssocID="{01807738-3159-44B5-AE87-2770F3DBD1CD}" presName="spacer" presStyleCnt="0"/>
      <dgm:spPr/>
    </dgm:pt>
    <dgm:pt modelId="{CB8F6BEC-9C76-486E-8ABA-D104699FCE40}" type="pres">
      <dgm:prSet presAssocID="{DD7B57A0-FFB6-4743-9398-E344EC9BDA7D}" presName="parentText" presStyleLbl="node1" presStyleIdx="1" presStyleCnt="2" custScaleY="361704" custLinFactY="41191" custLinFactNeighborY="100000">
        <dgm:presLayoutVars>
          <dgm:chMax val="0"/>
          <dgm:bulletEnabled val="1"/>
        </dgm:presLayoutVars>
      </dgm:prSet>
      <dgm:spPr/>
      <dgm:t>
        <a:bodyPr/>
        <a:lstStyle/>
        <a:p>
          <a:endParaRPr lang="tr-TR"/>
        </a:p>
      </dgm:t>
    </dgm:pt>
  </dgm:ptLst>
  <dgm:cxnLst>
    <dgm:cxn modelId="{3AED009B-FB5D-4813-96A0-04D1099EEE96}" srcId="{05D82EC6-8AA1-4CB5-BEF3-41919B1DC1D8}" destId="{2A9E3071-607B-4C92-9A4C-0D8A28E14B50}" srcOrd="0" destOrd="0" parTransId="{B91891FF-650C-4F7D-859D-3C0243B36367}" sibTransId="{01807738-3159-44B5-AE87-2770F3DBD1CD}"/>
    <dgm:cxn modelId="{4EB31D4B-EADD-4027-B4CF-ED2312EBDCF7}" type="presOf" srcId="{05D82EC6-8AA1-4CB5-BEF3-41919B1DC1D8}" destId="{BDF89820-8F52-47E6-958E-FDBB1FA4724B}" srcOrd="0" destOrd="0" presId="urn:microsoft.com/office/officeart/2005/8/layout/vList2"/>
    <dgm:cxn modelId="{4CA9C856-08F4-4AA0-9E78-E1573685C608}" type="presOf" srcId="{DD7B57A0-FFB6-4743-9398-E344EC9BDA7D}" destId="{CB8F6BEC-9C76-486E-8ABA-D104699FCE40}" srcOrd="0" destOrd="0" presId="urn:microsoft.com/office/officeart/2005/8/layout/vList2"/>
    <dgm:cxn modelId="{A95E1186-5ACF-4469-81B6-4BDB17454F92}" srcId="{05D82EC6-8AA1-4CB5-BEF3-41919B1DC1D8}" destId="{DD7B57A0-FFB6-4743-9398-E344EC9BDA7D}" srcOrd="1" destOrd="0" parTransId="{9F5335AE-F7B7-4BCC-8FCD-62A6C5CC862E}" sibTransId="{459D704A-EDF8-4AF7-A74B-A2316222F05A}"/>
    <dgm:cxn modelId="{78CD2B74-D7B3-4FDB-AA82-2542AB50386F}" type="presOf" srcId="{2A9E3071-607B-4C92-9A4C-0D8A28E14B50}" destId="{BDFB046A-A268-4D0F-AA99-BFB5F957B1B1}" srcOrd="0" destOrd="0" presId="urn:microsoft.com/office/officeart/2005/8/layout/vList2"/>
    <dgm:cxn modelId="{7A06434C-46A2-4D0A-831E-CED0B7ABBD40}" type="presParOf" srcId="{BDF89820-8F52-47E6-958E-FDBB1FA4724B}" destId="{BDFB046A-A268-4D0F-AA99-BFB5F957B1B1}" srcOrd="0" destOrd="0" presId="urn:microsoft.com/office/officeart/2005/8/layout/vList2"/>
    <dgm:cxn modelId="{FFCB3E15-9145-4FC5-9D0D-B90CEAB82898}" type="presParOf" srcId="{BDF89820-8F52-47E6-958E-FDBB1FA4724B}" destId="{3F6B7886-64C4-42DD-80D3-5E052DEB89F0}" srcOrd="1" destOrd="0" presId="urn:microsoft.com/office/officeart/2005/8/layout/vList2"/>
    <dgm:cxn modelId="{959520C7-F92C-4603-A212-4A818D40C07C}" type="presParOf" srcId="{BDF89820-8F52-47E6-958E-FDBB1FA4724B}" destId="{CB8F6BEC-9C76-486E-8ABA-D104699FCE4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9E29F2-3A9F-432E-8C12-D0716111D7F3}" type="doc">
      <dgm:prSet loTypeId="urn:microsoft.com/office/officeart/2005/8/layout/pyramid2" loCatId="list" qsTypeId="urn:microsoft.com/office/officeart/2005/8/quickstyle/3d7" qsCatId="3D" csTypeId="urn:microsoft.com/office/officeart/2005/8/colors/colorful3" csCatId="colorful" phldr="1"/>
      <dgm:spPr/>
    </dgm:pt>
    <dgm:pt modelId="{ACBD6376-C688-4E63-B723-38F846BE7F82}">
      <dgm:prSet phldrT="[Metin]"/>
      <dgm:spPr/>
      <dgm:t>
        <a:bodyPr/>
        <a:lstStyle/>
        <a:p>
          <a:r>
            <a:rPr lang="tr-TR" dirty="0" smtClean="0"/>
            <a:t>ARAŞTIRMA</a:t>
          </a:r>
          <a:endParaRPr lang="tr-TR" dirty="0"/>
        </a:p>
      </dgm:t>
    </dgm:pt>
    <dgm:pt modelId="{E1466412-BE0E-408C-A675-4AD9172EF6AC}" type="parTrans" cxnId="{1F8C3DB2-E8A6-486E-BE21-ACA8D154D1D6}">
      <dgm:prSet/>
      <dgm:spPr/>
      <dgm:t>
        <a:bodyPr/>
        <a:lstStyle/>
        <a:p>
          <a:endParaRPr lang="tr-TR"/>
        </a:p>
      </dgm:t>
    </dgm:pt>
    <dgm:pt modelId="{02507752-4D97-4EBC-B51C-4CC8429AF2D4}" type="sibTrans" cxnId="{1F8C3DB2-E8A6-486E-BE21-ACA8D154D1D6}">
      <dgm:prSet/>
      <dgm:spPr/>
      <dgm:t>
        <a:bodyPr/>
        <a:lstStyle/>
        <a:p>
          <a:endParaRPr lang="tr-TR"/>
        </a:p>
      </dgm:t>
    </dgm:pt>
    <dgm:pt modelId="{9CEFE4A3-3F28-444E-900D-D3A2D00D8FCA}">
      <dgm:prSet phldrT="[Metin]"/>
      <dgm:spPr/>
      <dgm:t>
        <a:bodyPr/>
        <a:lstStyle/>
        <a:p>
          <a:r>
            <a:rPr lang="tr-TR" dirty="0" smtClean="0"/>
            <a:t>İNCELEME</a:t>
          </a:r>
          <a:endParaRPr lang="tr-TR" dirty="0"/>
        </a:p>
      </dgm:t>
    </dgm:pt>
    <dgm:pt modelId="{1EAAFAF2-B7BE-47DA-82E0-2BDCC094193A}" type="parTrans" cxnId="{CE9E1329-67CB-4E8E-BA5B-64AD1642B9C2}">
      <dgm:prSet/>
      <dgm:spPr/>
      <dgm:t>
        <a:bodyPr/>
        <a:lstStyle/>
        <a:p>
          <a:endParaRPr lang="tr-TR"/>
        </a:p>
      </dgm:t>
    </dgm:pt>
    <dgm:pt modelId="{1DA34A0A-FDED-4A3E-82B5-20F17B5781C6}" type="sibTrans" cxnId="{CE9E1329-67CB-4E8E-BA5B-64AD1642B9C2}">
      <dgm:prSet/>
      <dgm:spPr/>
      <dgm:t>
        <a:bodyPr/>
        <a:lstStyle/>
        <a:p>
          <a:endParaRPr lang="tr-TR"/>
        </a:p>
      </dgm:t>
    </dgm:pt>
    <dgm:pt modelId="{9B0F3835-C723-4752-97FF-1B6B296C7670}">
      <dgm:prSet phldrT="[Metin]"/>
      <dgm:spPr/>
      <dgm:t>
        <a:bodyPr/>
        <a:lstStyle/>
        <a:p>
          <a:r>
            <a:rPr lang="tr-TR" dirty="0" smtClean="0"/>
            <a:t>TASARIM</a:t>
          </a:r>
          <a:endParaRPr lang="tr-TR" dirty="0"/>
        </a:p>
      </dgm:t>
    </dgm:pt>
    <dgm:pt modelId="{16480B34-7CC1-4B61-8202-A5ECB7F792C5}" type="parTrans" cxnId="{2FB9D108-4DDE-41BB-B61E-1DE7459A81EA}">
      <dgm:prSet/>
      <dgm:spPr/>
      <dgm:t>
        <a:bodyPr/>
        <a:lstStyle/>
        <a:p>
          <a:endParaRPr lang="tr-TR"/>
        </a:p>
      </dgm:t>
    </dgm:pt>
    <dgm:pt modelId="{A576CBE1-2ABE-4115-AA66-B0B0833713AC}" type="sibTrans" cxnId="{2FB9D108-4DDE-41BB-B61E-1DE7459A81EA}">
      <dgm:prSet/>
      <dgm:spPr/>
      <dgm:t>
        <a:bodyPr/>
        <a:lstStyle/>
        <a:p>
          <a:endParaRPr lang="tr-TR"/>
        </a:p>
      </dgm:t>
    </dgm:pt>
    <dgm:pt modelId="{6C1B5CDD-4C48-4A48-990F-270FFBCDE2BE}" type="pres">
      <dgm:prSet presAssocID="{769E29F2-3A9F-432E-8C12-D0716111D7F3}" presName="compositeShape" presStyleCnt="0">
        <dgm:presLayoutVars>
          <dgm:dir/>
          <dgm:resizeHandles/>
        </dgm:presLayoutVars>
      </dgm:prSet>
      <dgm:spPr/>
    </dgm:pt>
    <dgm:pt modelId="{69A98AB3-927F-47BA-A92E-CDE44EEF29CC}" type="pres">
      <dgm:prSet presAssocID="{769E29F2-3A9F-432E-8C12-D0716111D7F3}" presName="pyramid" presStyleLbl="node1" presStyleIdx="0" presStyleCnt="1" custLinFactNeighborX="3275" custLinFactNeighborY="-42254"/>
      <dgm:spPr/>
    </dgm:pt>
    <dgm:pt modelId="{03C55909-AE4C-482A-8FCD-9384105AC6D0}" type="pres">
      <dgm:prSet presAssocID="{769E29F2-3A9F-432E-8C12-D0716111D7F3}" presName="theList" presStyleCnt="0"/>
      <dgm:spPr/>
    </dgm:pt>
    <dgm:pt modelId="{452AFBAC-0BD0-46F3-9808-A95DE450158F}" type="pres">
      <dgm:prSet presAssocID="{ACBD6376-C688-4E63-B723-38F846BE7F82}" presName="aNode" presStyleLbl="fgAcc1" presStyleIdx="0" presStyleCnt="3">
        <dgm:presLayoutVars>
          <dgm:bulletEnabled val="1"/>
        </dgm:presLayoutVars>
      </dgm:prSet>
      <dgm:spPr/>
      <dgm:t>
        <a:bodyPr/>
        <a:lstStyle/>
        <a:p>
          <a:endParaRPr lang="tr-TR"/>
        </a:p>
      </dgm:t>
    </dgm:pt>
    <dgm:pt modelId="{87BE3BCD-2BA9-4AF7-95AE-F3AFE4607CED}" type="pres">
      <dgm:prSet presAssocID="{ACBD6376-C688-4E63-B723-38F846BE7F82}" presName="aSpace" presStyleCnt="0"/>
      <dgm:spPr/>
    </dgm:pt>
    <dgm:pt modelId="{1056DCA6-B996-4A83-9E33-AC1758A7F111}" type="pres">
      <dgm:prSet presAssocID="{9CEFE4A3-3F28-444E-900D-D3A2D00D8FCA}" presName="aNode" presStyleLbl="fgAcc1" presStyleIdx="1" presStyleCnt="3">
        <dgm:presLayoutVars>
          <dgm:bulletEnabled val="1"/>
        </dgm:presLayoutVars>
      </dgm:prSet>
      <dgm:spPr/>
      <dgm:t>
        <a:bodyPr/>
        <a:lstStyle/>
        <a:p>
          <a:endParaRPr lang="tr-TR"/>
        </a:p>
      </dgm:t>
    </dgm:pt>
    <dgm:pt modelId="{4808B3A7-6E43-4CF9-A8BA-5A0F27A276A1}" type="pres">
      <dgm:prSet presAssocID="{9CEFE4A3-3F28-444E-900D-D3A2D00D8FCA}" presName="aSpace" presStyleCnt="0"/>
      <dgm:spPr/>
    </dgm:pt>
    <dgm:pt modelId="{BFAEBAF7-87CC-48B0-A00F-B1BB9F6C453A}" type="pres">
      <dgm:prSet presAssocID="{9B0F3835-C723-4752-97FF-1B6B296C7670}" presName="aNode" presStyleLbl="fgAcc1" presStyleIdx="2" presStyleCnt="3">
        <dgm:presLayoutVars>
          <dgm:bulletEnabled val="1"/>
        </dgm:presLayoutVars>
      </dgm:prSet>
      <dgm:spPr/>
      <dgm:t>
        <a:bodyPr/>
        <a:lstStyle/>
        <a:p>
          <a:endParaRPr lang="tr-TR"/>
        </a:p>
      </dgm:t>
    </dgm:pt>
    <dgm:pt modelId="{D732C5CF-F083-4B3E-AACA-8C80543512F3}" type="pres">
      <dgm:prSet presAssocID="{9B0F3835-C723-4752-97FF-1B6B296C7670}" presName="aSpace" presStyleCnt="0"/>
      <dgm:spPr/>
    </dgm:pt>
  </dgm:ptLst>
  <dgm:cxnLst>
    <dgm:cxn modelId="{E0D5A0F6-9ECD-47F3-9EEF-0874C1DFC8B6}" type="presOf" srcId="{9CEFE4A3-3F28-444E-900D-D3A2D00D8FCA}" destId="{1056DCA6-B996-4A83-9E33-AC1758A7F111}" srcOrd="0" destOrd="0" presId="urn:microsoft.com/office/officeart/2005/8/layout/pyramid2"/>
    <dgm:cxn modelId="{2FB9D108-4DDE-41BB-B61E-1DE7459A81EA}" srcId="{769E29F2-3A9F-432E-8C12-D0716111D7F3}" destId="{9B0F3835-C723-4752-97FF-1B6B296C7670}" srcOrd="2" destOrd="0" parTransId="{16480B34-7CC1-4B61-8202-A5ECB7F792C5}" sibTransId="{A576CBE1-2ABE-4115-AA66-B0B0833713AC}"/>
    <dgm:cxn modelId="{5D1B60B6-A07F-493D-B7FF-9633512492F2}" type="presOf" srcId="{ACBD6376-C688-4E63-B723-38F846BE7F82}" destId="{452AFBAC-0BD0-46F3-9808-A95DE450158F}" srcOrd="0" destOrd="0" presId="urn:microsoft.com/office/officeart/2005/8/layout/pyramid2"/>
    <dgm:cxn modelId="{CE9E1329-67CB-4E8E-BA5B-64AD1642B9C2}" srcId="{769E29F2-3A9F-432E-8C12-D0716111D7F3}" destId="{9CEFE4A3-3F28-444E-900D-D3A2D00D8FCA}" srcOrd="1" destOrd="0" parTransId="{1EAAFAF2-B7BE-47DA-82E0-2BDCC094193A}" sibTransId="{1DA34A0A-FDED-4A3E-82B5-20F17B5781C6}"/>
    <dgm:cxn modelId="{1FB32B24-1C8F-4047-AF8D-9909D1037493}" type="presOf" srcId="{9B0F3835-C723-4752-97FF-1B6B296C7670}" destId="{BFAEBAF7-87CC-48B0-A00F-B1BB9F6C453A}" srcOrd="0" destOrd="0" presId="urn:microsoft.com/office/officeart/2005/8/layout/pyramid2"/>
    <dgm:cxn modelId="{493772BC-85FD-434D-82C9-16959CB5C215}" type="presOf" srcId="{769E29F2-3A9F-432E-8C12-D0716111D7F3}" destId="{6C1B5CDD-4C48-4A48-990F-270FFBCDE2BE}" srcOrd="0" destOrd="0" presId="urn:microsoft.com/office/officeart/2005/8/layout/pyramid2"/>
    <dgm:cxn modelId="{1F8C3DB2-E8A6-486E-BE21-ACA8D154D1D6}" srcId="{769E29F2-3A9F-432E-8C12-D0716111D7F3}" destId="{ACBD6376-C688-4E63-B723-38F846BE7F82}" srcOrd="0" destOrd="0" parTransId="{E1466412-BE0E-408C-A675-4AD9172EF6AC}" sibTransId="{02507752-4D97-4EBC-B51C-4CC8429AF2D4}"/>
    <dgm:cxn modelId="{2573B3CC-CAD2-4142-BB12-0F30C9751A52}" type="presParOf" srcId="{6C1B5CDD-4C48-4A48-990F-270FFBCDE2BE}" destId="{69A98AB3-927F-47BA-A92E-CDE44EEF29CC}" srcOrd="0" destOrd="0" presId="urn:microsoft.com/office/officeart/2005/8/layout/pyramid2"/>
    <dgm:cxn modelId="{7F56077A-8746-4168-944D-529FD806F627}" type="presParOf" srcId="{6C1B5CDD-4C48-4A48-990F-270FFBCDE2BE}" destId="{03C55909-AE4C-482A-8FCD-9384105AC6D0}" srcOrd="1" destOrd="0" presId="urn:microsoft.com/office/officeart/2005/8/layout/pyramid2"/>
    <dgm:cxn modelId="{DD957402-1C76-4FBB-A25C-2F95CE046FCC}" type="presParOf" srcId="{03C55909-AE4C-482A-8FCD-9384105AC6D0}" destId="{452AFBAC-0BD0-46F3-9808-A95DE450158F}" srcOrd="0" destOrd="0" presId="urn:microsoft.com/office/officeart/2005/8/layout/pyramid2"/>
    <dgm:cxn modelId="{7059614A-68B6-4873-9A3C-E6AE5D1105F4}" type="presParOf" srcId="{03C55909-AE4C-482A-8FCD-9384105AC6D0}" destId="{87BE3BCD-2BA9-4AF7-95AE-F3AFE4607CED}" srcOrd="1" destOrd="0" presId="urn:microsoft.com/office/officeart/2005/8/layout/pyramid2"/>
    <dgm:cxn modelId="{5C0A575D-4293-4778-9079-9E348E98447F}" type="presParOf" srcId="{03C55909-AE4C-482A-8FCD-9384105AC6D0}" destId="{1056DCA6-B996-4A83-9E33-AC1758A7F111}" srcOrd="2" destOrd="0" presId="urn:microsoft.com/office/officeart/2005/8/layout/pyramid2"/>
    <dgm:cxn modelId="{2EF4096C-F1D0-4D9F-BBDE-4ABED23DAA6C}" type="presParOf" srcId="{03C55909-AE4C-482A-8FCD-9384105AC6D0}" destId="{4808B3A7-6E43-4CF9-A8BA-5A0F27A276A1}" srcOrd="3" destOrd="0" presId="urn:microsoft.com/office/officeart/2005/8/layout/pyramid2"/>
    <dgm:cxn modelId="{8482CD8C-20D4-4409-9FBE-F3150624F5B8}" type="presParOf" srcId="{03C55909-AE4C-482A-8FCD-9384105AC6D0}" destId="{BFAEBAF7-87CC-48B0-A00F-B1BB9F6C453A}" srcOrd="4" destOrd="0" presId="urn:microsoft.com/office/officeart/2005/8/layout/pyramid2"/>
    <dgm:cxn modelId="{3089362E-1038-4F2F-881B-7FFA0A15C632}" type="presParOf" srcId="{03C55909-AE4C-482A-8FCD-9384105AC6D0}" destId="{D732C5CF-F083-4B3E-AACA-8C80543512F3}"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F4A1F1-6D10-42D3-BD81-72FB032C29F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7FCEAB81-3AF7-4DBE-BF24-AC0D25000F2A}">
      <dgm:prSet phldrT="[Metin]"/>
      <dgm:spPr>
        <a:solidFill>
          <a:srgbClr val="B1F024"/>
        </a:solidFill>
      </dgm:spPr>
      <dgm:t>
        <a:bodyPr/>
        <a:lstStyle/>
        <a:p>
          <a:r>
            <a:rPr lang="tr-TR" dirty="0" smtClean="0"/>
            <a:t>ARAŞTIRMA</a:t>
          </a:r>
          <a:endParaRPr lang="tr-TR" dirty="0"/>
        </a:p>
      </dgm:t>
    </dgm:pt>
    <dgm:pt modelId="{E3D99328-9619-4AD0-A17F-4EA2BD42F446}" type="parTrans" cxnId="{FA825868-4C7E-4C23-A0A3-0AE3D86B94A1}">
      <dgm:prSet/>
      <dgm:spPr/>
      <dgm:t>
        <a:bodyPr/>
        <a:lstStyle/>
        <a:p>
          <a:endParaRPr lang="tr-TR"/>
        </a:p>
      </dgm:t>
    </dgm:pt>
    <dgm:pt modelId="{7932F4A9-693C-4E1A-910A-0F1E3A16481F}" type="sibTrans" cxnId="{FA825868-4C7E-4C23-A0A3-0AE3D86B94A1}">
      <dgm:prSet/>
      <dgm:spPr/>
      <dgm:t>
        <a:bodyPr/>
        <a:lstStyle/>
        <a:p>
          <a:endParaRPr lang="tr-TR"/>
        </a:p>
      </dgm:t>
    </dgm:pt>
    <dgm:pt modelId="{41DCEFD5-5595-4B38-A509-FB99656B33EC}">
      <dgm:prSet phldrT="[Metin]"/>
      <dgm:spPr>
        <a:solidFill>
          <a:srgbClr val="B1F024"/>
        </a:solidFill>
      </dgm:spPr>
      <dgm:t>
        <a:bodyPr/>
        <a:lstStyle/>
        <a:p>
          <a:r>
            <a:rPr lang="tr-TR" dirty="0" smtClean="0"/>
            <a:t>İNCELEME</a:t>
          </a:r>
          <a:endParaRPr lang="tr-TR" dirty="0"/>
        </a:p>
      </dgm:t>
    </dgm:pt>
    <dgm:pt modelId="{E969FCC7-4ABD-4350-BD82-A6E67B8FD862}" type="parTrans" cxnId="{9E0745B5-925A-4EB2-8007-20ADF27D6B60}">
      <dgm:prSet/>
      <dgm:spPr/>
      <dgm:t>
        <a:bodyPr/>
        <a:lstStyle/>
        <a:p>
          <a:endParaRPr lang="tr-TR"/>
        </a:p>
      </dgm:t>
    </dgm:pt>
    <dgm:pt modelId="{CFF7240F-5B89-4FA1-8E70-18318944A1C3}" type="sibTrans" cxnId="{9E0745B5-925A-4EB2-8007-20ADF27D6B60}">
      <dgm:prSet/>
      <dgm:spPr/>
      <dgm:t>
        <a:bodyPr/>
        <a:lstStyle/>
        <a:p>
          <a:endParaRPr lang="tr-TR"/>
        </a:p>
      </dgm:t>
    </dgm:pt>
    <dgm:pt modelId="{90B65C52-59CC-489F-A0FF-9357F933C677}">
      <dgm:prSet phldrT="[Metin]" custT="1"/>
      <dgm:spPr>
        <a:solidFill>
          <a:schemeClr val="accent3">
            <a:lumMod val="60000"/>
            <a:lumOff val="40000"/>
            <a:alpha val="90000"/>
          </a:schemeClr>
        </a:solidFill>
      </dgm:spPr>
      <dgm:t>
        <a:bodyPr/>
        <a:lstStyle/>
        <a:p>
          <a:r>
            <a:rPr lang="tr-TR" sz="2400" dirty="0" smtClean="0"/>
            <a:t>Öğrencilerin merak ettikleri bir konuyla ilgili daha önceden üretilmiş olan bilgileri kapsamlı bir şekilde inceleyip konuya ilişkin genel bulgular ortaya koydukları alt projelerdir.</a:t>
          </a:r>
          <a:endParaRPr lang="tr-TR" sz="2400" dirty="0"/>
        </a:p>
      </dgm:t>
    </dgm:pt>
    <dgm:pt modelId="{0DF4D474-CCED-4D74-A058-39653D1A3C65}" type="parTrans" cxnId="{716B60D9-99EF-44C3-B1C3-AC98FB99933C}">
      <dgm:prSet/>
      <dgm:spPr/>
      <dgm:t>
        <a:bodyPr/>
        <a:lstStyle/>
        <a:p>
          <a:endParaRPr lang="tr-TR"/>
        </a:p>
      </dgm:t>
    </dgm:pt>
    <dgm:pt modelId="{AFAE821A-6815-425B-A8FC-959B93316A4C}" type="sibTrans" cxnId="{716B60D9-99EF-44C3-B1C3-AC98FB99933C}">
      <dgm:prSet/>
      <dgm:spPr/>
      <dgm:t>
        <a:bodyPr/>
        <a:lstStyle/>
        <a:p>
          <a:endParaRPr lang="tr-TR"/>
        </a:p>
      </dgm:t>
    </dgm:pt>
    <dgm:pt modelId="{810ED800-C607-4C5F-BC6A-8350E687F565}">
      <dgm:prSet phldrT="[Metin]" custT="1"/>
      <dgm:spPr>
        <a:solidFill>
          <a:schemeClr val="accent3">
            <a:lumMod val="60000"/>
            <a:lumOff val="40000"/>
            <a:alpha val="90000"/>
          </a:schemeClr>
        </a:solidFill>
      </dgm:spPr>
      <dgm:t>
        <a:bodyPr/>
        <a:lstStyle/>
        <a:p>
          <a:pPr algn="just"/>
          <a:r>
            <a:rPr lang="tr-TR" sz="2400" dirty="0" smtClean="0"/>
            <a:t>Öğrencilerin farklı alanlardaki problemlerin çözümüne yönelik hipotezler ortaya koyup test ettikleri ve elde ettikleri bulguları yorumladıkları alt projelerdir.</a:t>
          </a:r>
          <a:endParaRPr lang="tr-TR" sz="2400" dirty="0"/>
        </a:p>
      </dgm:t>
    </dgm:pt>
    <dgm:pt modelId="{52497E84-442C-4BEA-AED5-40822EE4701E}" type="parTrans" cxnId="{0FAABEF1-03F6-48D8-B1E4-9AD2808352E4}">
      <dgm:prSet/>
      <dgm:spPr/>
    </dgm:pt>
    <dgm:pt modelId="{1A606DF2-E07E-4A38-86A4-0BADB0BD5199}" type="sibTrans" cxnId="{0FAABEF1-03F6-48D8-B1E4-9AD2808352E4}">
      <dgm:prSet/>
      <dgm:spPr/>
    </dgm:pt>
    <dgm:pt modelId="{90A4400A-1E65-42CB-9B2B-F27D4AE8E3E8}" type="pres">
      <dgm:prSet presAssocID="{2AF4A1F1-6D10-42D3-BD81-72FB032C29FA}" presName="Name0" presStyleCnt="0">
        <dgm:presLayoutVars>
          <dgm:dir/>
          <dgm:animLvl val="lvl"/>
          <dgm:resizeHandles/>
        </dgm:presLayoutVars>
      </dgm:prSet>
      <dgm:spPr/>
      <dgm:t>
        <a:bodyPr/>
        <a:lstStyle/>
        <a:p>
          <a:endParaRPr lang="tr-TR"/>
        </a:p>
      </dgm:t>
    </dgm:pt>
    <dgm:pt modelId="{5ED82B26-3CA5-464C-9CED-1DB13A9392F8}" type="pres">
      <dgm:prSet presAssocID="{7FCEAB81-3AF7-4DBE-BF24-AC0D25000F2A}" presName="linNode" presStyleCnt="0"/>
      <dgm:spPr/>
    </dgm:pt>
    <dgm:pt modelId="{0FD83C53-4CFA-42AE-A5C1-C7F7A3E3A01D}" type="pres">
      <dgm:prSet presAssocID="{7FCEAB81-3AF7-4DBE-BF24-AC0D25000F2A}" presName="parentShp" presStyleLbl="node1" presStyleIdx="0" presStyleCnt="2">
        <dgm:presLayoutVars>
          <dgm:bulletEnabled val="1"/>
        </dgm:presLayoutVars>
      </dgm:prSet>
      <dgm:spPr/>
      <dgm:t>
        <a:bodyPr/>
        <a:lstStyle/>
        <a:p>
          <a:endParaRPr lang="tr-TR"/>
        </a:p>
      </dgm:t>
    </dgm:pt>
    <dgm:pt modelId="{DD4B2AEF-6C34-4635-BA71-242693D9871F}" type="pres">
      <dgm:prSet presAssocID="{7FCEAB81-3AF7-4DBE-BF24-AC0D25000F2A}" presName="childShp" presStyleLbl="bgAccFollowNode1" presStyleIdx="0" presStyleCnt="2">
        <dgm:presLayoutVars>
          <dgm:bulletEnabled val="1"/>
        </dgm:presLayoutVars>
      </dgm:prSet>
      <dgm:spPr/>
      <dgm:t>
        <a:bodyPr/>
        <a:lstStyle/>
        <a:p>
          <a:endParaRPr lang="tr-TR"/>
        </a:p>
      </dgm:t>
    </dgm:pt>
    <dgm:pt modelId="{83F1EB6C-7D23-473A-A81A-EC9726DF4411}" type="pres">
      <dgm:prSet presAssocID="{7932F4A9-693C-4E1A-910A-0F1E3A16481F}" presName="spacing" presStyleCnt="0"/>
      <dgm:spPr/>
    </dgm:pt>
    <dgm:pt modelId="{29235BBA-2AAF-4351-A039-979DE3A623D5}" type="pres">
      <dgm:prSet presAssocID="{41DCEFD5-5595-4B38-A509-FB99656B33EC}" presName="linNode" presStyleCnt="0"/>
      <dgm:spPr/>
    </dgm:pt>
    <dgm:pt modelId="{93DFDFE3-0BAB-47D9-A237-9135614859DF}" type="pres">
      <dgm:prSet presAssocID="{41DCEFD5-5595-4B38-A509-FB99656B33EC}" presName="parentShp" presStyleLbl="node1" presStyleIdx="1" presStyleCnt="2">
        <dgm:presLayoutVars>
          <dgm:bulletEnabled val="1"/>
        </dgm:presLayoutVars>
      </dgm:prSet>
      <dgm:spPr/>
      <dgm:t>
        <a:bodyPr/>
        <a:lstStyle/>
        <a:p>
          <a:endParaRPr lang="tr-TR"/>
        </a:p>
      </dgm:t>
    </dgm:pt>
    <dgm:pt modelId="{EADD13E1-6B50-4573-8BBB-0E3008CC7A3E}" type="pres">
      <dgm:prSet presAssocID="{41DCEFD5-5595-4B38-A509-FB99656B33EC}" presName="childShp" presStyleLbl="bgAccFollowNode1" presStyleIdx="1" presStyleCnt="2" custLinFactY="21459" custLinFactNeighborX="3147" custLinFactNeighborY="100000">
        <dgm:presLayoutVars>
          <dgm:bulletEnabled val="1"/>
        </dgm:presLayoutVars>
      </dgm:prSet>
      <dgm:spPr/>
      <dgm:t>
        <a:bodyPr/>
        <a:lstStyle/>
        <a:p>
          <a:endParaRPr lang="tr-TR"/>
        </a:p>
      </dgm:t>
    </dgm:pt>
  </dgm:ptLst>
  <dgm:cxnLst>
    <dgm:cxn modelId="{CF41278F-1BD7-429A-AACC-F5C66C116EE7}" type="presOf" srcId="{2AF4A1F1-6D10-42D3-BD81-72FB032C29FA}" destId="{90A4400A-1E65-42CB-9B2B-F27D4AE8E3E8}" srcOrd="0" destOrd="0" presId="urn:microsoft.com/office/officeart/2005/8/layout/vList6"/>
    <dgm:cxn modelId="{716B60D9-99EF-44C3-B1C3-AC98FB99933C}" srcId="{41DCEFD5-5595-4B38-A509-FB99656B33EC}" destId="{90B65C52-59CC-489F-A0FF-9357F933C677}" srcOrd="0" destOrd="0" parTransId="{0DF4D474-CCED-4D74-A058-39653D1A3C65}" sibTransId="{AFAE821A-6815-425B-A8FC-959B93316A4C}"/>
    <dgm:cxn modelId="{13595B21-EF64-4870-BAD6-1B10E0DE99EA}" type="presOf" srcId="{7FCEAB81-3AF7-4DBE-BF24-AC0D25000F2A}" destId="{0FD83C53-4CFA-42AE-A5C1-C7F7A3E3A01D}" srcOrd="0" destOrd="0" presId="urn:microsoft.com/office/officeart/2005/8/layout/vList6"/>
    <dgm:cxn modelId="{527D71D9-1FEA-47CA-BF7D-5989496D74E3}" type="presOf" srcId="{810ED800-C607-4C5F-BC6A-8350E687F565}" destId="{DD4B2AEF-6C34-4635-BA71-242693D9871F}" srcOrd="0" destOrd="0" presId="urn:microsoft.com/office/officeart/2005/8/layout/vList6"/>
    <dgm:cxn modelId="{9E0745B5-925A-4EB2-8007-20ADF27D6B60}" srcId="{2AF4A1F1-6D10-42D3-BD81-72FB032C29FA}" destId="{41DCEFD5-5595-4B38-A509-FB99656B33EC}" srcOrd="1" destOrd="0" parTransId="{E969FCC7-4ABD-4350-BD82-A6E67B8FD862}" sibTransId="{CFF7240F-5B89-4FA1-8E70-18318944A1C3}"/>
    <dgm:cxn modelId="{0FAABEF1-03F6-48D8-B1E4-9AD2808352E4}" srcId="{7FCEAB81-3AF7-4DBE-BF24-AC0D25000F2A}" destId="{810ED800-C607-4C5F-BC6A-8350E687F565}" srcOrd="0" destOrd="0" parTransId="{52497E84-442C-4BEA-AED5-40822EE4701E}" sibTransId="{1A606DF2-E07E-4A38-86A4-0BADB0BD5199}"/>
    <dgm:cxn modelId="{15826788-4FE0-49E7-8A7C-01A9FBA44288}" type="presOf" srcId="{90B65C52-59CC-489F-A0FF-9357F933C677}" destId="{EADD13E1-6B50-4573-8BBB-0E3008CC7A3E}" srcOrd="0" destOrd="0" presId="urn:microsoft.com/office/officeart/2005/8/layout/vList6"/>
    <dgm:cxn modelId="{2F569705-D324-48F9-B956-129F69B7C285}" type="presOf" srcId="{41DCEFD5-5595-4B38-A509-FB99656B33EC}" destId="{93DFDFE3-0BAB-47D9-A237-9135614859DF}" srcOrd="0" destOrd="0" presId="urn:microsoft.com/office/officeart/2005/8/layout/vList6"/>
    <dgm:cxn modelId="{FA825868-4C7E-4C23-A0A3-0AE3D86B94A1}" srcId="{2AF4A1F1-6D10-42D3-BD81-72FB032C29FA}" destId="{7FCEAB81-3AF7-4DBE-BF24-AC0D25000F2A}" srcOrd="0" destOrd="0" parTransId="{E3D99328-9619-4AD0-A17F-4EA2BD42F446}" sibTransId="{7932F4A9-693C-4E1A-910A-0F1E3A16481F}"/>
    <dgm:cxn modelId="{9B7913E0-3B99-43A2-923E-BED80A5B478F}" type="presParOf" srcId="{90A4400A-1E65-42CB-9B2B-F27D4AE8E3E8}" destId="{5ED82B26-3CA5-464C-9CED-1DB13A9392F8}" srcOrd="0" destOrd="0" presId="urn:microsoft.com/office/officeart/2005/8/layout/vList6"/>
    <dgm:cxn modelId="{B39DA3E1-B776-4BE5-B0C7-5FA7D06C2613}" type="presParOf" srcId="{5ED82B26-3CA5-464C-9CED-1DB13A9392F8}" destId="{0FD83C53-4CFA-42AE-A5C1-C7F7A3E3A01D}" srcOrd="0" destOrd="0" presId="urn:microsoft.com/office/officeart/2005/8/layout/vList6"/>
    <dgm:cxn modelId="{AAA2419D-469F-454A-8027-00A27425B59C}" type="presParOf" srcId="{5ED82B26-3CA5-464C-9CED-1DB13A9392F8}" destId="{DD4B2AEF-6C34-4635-BA71-242693D9871F}" srcOrd="1" destOrd="0" presId="urn:microsoft.com/office/officeart/2005/8/layout/vList6"/>
    <dgm:cxn modelId="{1B3ED588-7CCC-4AC5-9653-BDF10A75018C}" type="presParOf" srcId="{90A4400A-1E65-42CB-9B2B-F27D4AE8E3E8}" destId="{83F1EB6C-7D23-473A-A81A-EC9726DF4411}" srcOrd="1" destOrd="0" presId="urn:microsoft.com/office/officeart/2005/8/layout/vList6"/>
    <dgm:cxn modelId="{E8F8C638-A444-43CF-A38C-BBC6FFC97E02}" type="presParOf" srcId="{90A4400A-1E65-42CB-9B2B-F27D4AE8E3E8}" destId="{29235BBA-2AAF-4351-A039-979DE3A623D5}" srcOrd="2" destOrd="0" presId="urn:microsoft.com/office/officeart/2005/8/layout/vList6"/>
    <dgm:cxn modelId="{72A9D0E0-4305-4485-8EA6-27B67A055BEF}" type="presParOf" srcId="{29235BBA-2AAF-4351-A039-979DE3A623D5}" destId="{93DFDFE3-0BAB-47D9-A237-9135614859DF}" srcOrd="0" destOrd="0" presId="urn:microsoft.com/office/officeart/2005/8/layout/vList6"/>
    <dgm:cxn modelId="{AB7CBFE0-648F-4609-8E51-092BE01A4756}" type="presParOf" srcId="{29235BBA-2AAF-4351-A039-979DE3A623D5}" destId="{EADD13E1-6B50-4573-8BBB-0E3008CC7A3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D82EC6-8AA1-4CB5-BEF3-41919B1DC1D8}"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tr-TR"/>
        </a:p>
      </dgm:t>
    </dgm:pt>
    <dgm:pt modelId="{2A9E3071-607B-4C92-9A4C-0D8A28E14B50}">
      <dgm:prSet custT="1"/>
      <dgm:spPr/>
      <dgm:t>
        <a:bodyPr/>
        <a:lstStyle/>
        <a:p>
          <a:endParaRPr lang="tr-TR" sz="4400" dirty="0"/>
        </a:p>
      </dgm:t>
    </dgm:pt>
    <dgm:pt modelId="{B91891FF-650C-4F7D-859D-3C0243B36367}" type="parTrans" cxnId="{3AED009B-FB5D-4813-96A0-04D1099EEE96}">
      <dgm:prSet/>
      <dgm:spPr/>
      <dgm:t>
        <a:bodyPr/>
        <a:lstStyle/>
        <a:p>
          <a:endParaRPr lang="tr-TR"/>
        </a:p>
      </dgm:t>
    </dgm:pt>
    <dgm:pt modelId="{01807738-3159-44B5-AE87-2770F3DBD1CD}" type="sibTrans" cxnId="{3AED009B-FB5D-4813-96A0-04D1099EEE96}">
      <dgm:prSet/>
      <dgm:spPr/>
      <dgm:t>
        <a:bodyPr/>
        <a:lstStyle/>
        <a:p>
          <a:endParaRPr lang="tr-TR"/>
        </a:p>
      </dgm:t>
    </dgm:pt>
    <dgm:pt modelId="{BDF89820-8F52-47E6-958E-FDBB1FA4724B}" type="pres">
      <dgm:prSet presAssocID="{05D82EC6-8AA1-4CB5-BEF3-41919B1DC1D8}" presName="linear" presStyleCnt="0">
        <dgm:presLayoutVars>
          <dgm:animLvl val="lvl"/>
          <dgm:resizeHandles val="exact"/>
        </dgm:presLayoutVars>
      </dgm:prSet>
      <dgm:spPr/>
      <dgm:t>
        <a:bodyPr/>
        <a:lstStyle/>
        <a:p>
          <a:endParaRPr lang="tr-TR"/>
        </a:p>
      </dgm:t>
    </dgm:pt>
    <dgm:pt modelId="{BDFB046A-A268-4D0F-AA99-BFB5F957B1B1}" type="pres">
      <dgm:prSet presAssocID="{2A9E3071-607B-4C92-9A4C-0D8A28E14B50}" presName="parentText" presStyleLbl="node1" presStyleIdx="0" presStyleCnt="1" custScaleY="139283" custLinFactNeighborX="-92537" custLinFactNeighborY="-89004">
        <dgm:presLayoutVars>
          <dgm:chMax val="0"/>
          <dgm:bulletEnabled val="1"/>
        </dgm:presLayoutVars>
      </dgm:prSet>
      <dgm:spPr/>
      <dgm:t>
        <a:bodyPr/>
        <a:lstStyle/>
        <a:p>
          <a:endParaRPr lang="tr-TR"/>
        </a:p>
      </dgm:t>
    </dgm:pt>
  </dgm:ptLst>
  <dgm:cxnLst>
    <dgm:cxn modelId="{3AED009B-FB5D-4813-96A0-04D1099EEE96}" srcId="{05D82EC6-8AA1-4CB5-BEF3-41919B1DC1D8}" destId="{2A9E3071-607B-4C92-9A4C-0D8A28E14B50}" srcOrd="0" destOrd="0" parTransId="{B91891FF-650C-4F7D-859D-3C0243B36367}" sibTransId="{01807738-3159-44B5-AE87-2770F3DBD1CD}"/>
    <dgm:cxn modelId="{7608C841-757D-46A4-A47A-25E730635B84}" type="presOf" srcId="{2A9E3071-607B-4C92-9A4C-0D8A28E14B50}" destId="{BDFB046A-A268-4D0F-AA99-BFB5F957B1B1}" srcOrd="0" destOrd="0" presId="urn:microsoft.com/office/officeart/2005/8/layout/vList2"/>
    <dgm:cxn modelId="{F4197DA4-712D-409F-8BF3-B8BC7EC15ED0}" type="presOf" srcId="{05D82EC6-8AA1-4CB5-BEF3-41919B1DC1D8}" destId="{BDF89820-8F52-47E6-958E-FDBB1FA4724B}" srcOrd="0" destOrd="0" presId="urn:microsoft.com/office/officeart/2005/8/layout/vList2"/>
    <dgm:cxn modelId="{9D049216-7BCB-49E6-968C-1BF4FB0D58CC}" type="presParOf" srcId="{BDF89820-8F52-47E6-958E-FDBB1FA4724B}" destId="{BDFB046A-A268-4D0F-AA99-BFB5F957B1B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9F30AA-8A78-40AB-878D-5BDBA480D99B}" type="doc">
      <dgm:prSet loTypeId="urn:microsoft.com/office/officeart/2005/8/layout/radial4" loCatId="relationship" qsTypeId="urn:microsoft.com/office/officeart/2005/8/quickstyle/3d1" qsCatId="3D" csTypeId="urn:microsoft.com/office/officeart/2005/8/colors/accent3_2" csCatId="accent3" phldr="1"/>
      <dgm:spPr/>
      <dgm:t>
        <a:bodyPr/>
        <a:lstStyle/>
        <a:p>
          <a:endParaRPr lang="tr-TR"/>
        </a:p>
      </dgm:t>
    </dgm:pt>
    <dgm:pt modelId="{13BC3688-05DB-4E65-BC61-D425E9944955}">
      <dgm:prSet phldrT="[Metin]"/>
      <dgm:spPr/>
      <dgm:t>
        <a:bodyPr/>
        <a:lstStyle/>
        <a:p>
          <a:r>
            <a:rPr lang="tr-TR" dirty="0" smtClean="0"/>
            <a:t>ALT PROJE BÖLÜMLERİ</a:t>
          </a:r>
          <a:endParaRPr lang="tr-TR" dirty="0"/>
        </a:p>
      </dgm:t>
    </dgm:pt>
    <dgm:pt modelId="{A3F8F5A8-EE2F-40BA-A204-D6FC3B4C103B}" type="parTrans" cxnId="{E8735B01-B85A-49C9-B79A-871E48995219}">
      <dgm:prSet/>
      <dgm:spPr/>
      <dgm:t>
        <a:bodyPr/>
        <a:lstStyle/>
        <a:p>
          <a:endParaRPr lang="tr-TR"/>
        </a:p>
      </dgm:t>
    </dgm:pt>
    <dgm:pt modelId="{5398CC19-0E93-4565-8519-FF184B216EE6}" type="sibTrans" cxnId="{E8735B01-B85A-49C9-B79A-871E48995219}">
      <dgm:prSet/>
      <dgm:spPr/>
      <dgm:t>
        <a:bodyPr/>
        <a:lstStyle/>
        <a:p>
          <a:endParaRPr lang="tr-TR"/>
        </a:p>
      </dgm:t>
    </dgm:pt>
    <dgm:pt modelId="{BCB919ED-A09D-4FA4-95D9-847EB2C7B052}">
      <dgm:prSet phldrT="[Metin]"/>
      <dgm:spPr/>
      <dgm:t>
        <a:bodyPr/>
        <a:lstStyle/>
        <a:p>
          <a:r>
            <a:rPr lang="tr-TR" dirty="0" smtClean="0"/>
            <a:t>AMAÇ</a:t>
          </a:r>
        </a:p>
        <a:p>
          <a:r>
            <a:rPr lang="tr-TR" dirty="0" smtClean="0"/>
            <a:t>(En az 20 en fazla 50 kelime)</a:t>
          </a:r>
          <a:endParaRPr lang="tr-TR" dirty="0"/>
        </a:p>
      </dgm:t>
    </dgm:pt>
    <dgm:pt modelId="{B7C6E782-EB33-4605-8566-569082EFDAFE}" type="parTrans" cxnId="{4818833E-1620-4463-8D66-D519E87C338E}">
      <dgm:prSet/>
      <dgm:spPr/>
      <dgm:t>
        <a:bodyPr/>
        <a:lstStyle/>
        <a:p>
          <a:endParaRPr lang="tr-TR"/>
        </a:p>
      </dgm:t>
    </dgm:pt>
    <dgm:pt modelId="{00137F23-46DC-44B2-94CF-DBAE00873879}" type="sibTrans" cxnId="{4818833E-1620-4463-8D66-D519E87C338E}">
      <dgm:prSet/>
      <dgm:spPr/>
      <dgm:t>
        <a:bodyPr/>
        <a:lstStyle/>
        <a:p>
          <a:endParaRPr lang="tr-TR"/>
        </a:p>
      </dgm:t>
    </dgm:pt>
    <dgm:pt modelId="{629FF2FB-BA8B-4605-A129-E8E86A25AC6D}">
      <dgm:prSet phldrT="[Metin]"/>
      <dgm:spPr/>
      <dgm:t>
        <a:bodyPr/>
        <a:lstStyle/>
        <a:p>
          <a:r>
            <a:rPr lang="tr-TR" dirty="0" smtClean="0"/>
            <a:t>YÖNTEM </a:t>
          </a:r>
        </a:p>
        <a:p>
          <a:r>
            <a:rPr lang="tr-TR" dirty="0" smtClean="0"/>
            <a:t>(En az 50 en fazla 150 kelime)</a:t>
          </a:r>
          <a:endParaRPr lang="tr-TR" dirty="0"/>
        </a:p>
      </dgm:t>
    </dgm:pt>
    <dgm:pt modelId="{6A27E136-8B6F-4D58-9B01-B397FA16B4D6}" type="parTrans" cxnId="{FEB98C2A-2EA7-4D42-88D6-3FB3BF205891}">
      <dgm:prSet/>
      <dgm:spPr/>
      <dgm:t>
        <a:bodyPr/>
        <a:lstStyle/>
        <a:p>
          <a:endParaRPr lang="tr-TR"/>
        </a:p>
      </dgm:t>
    </dgm:pt>
    <dgm:pt modelId="{6C008F49-902B-4903-8C65-A5F54B728E6D}" type="sibTrans" cxnId="{FEB98C2A-2EA7-4D42-88D6-3FB3BF205891}">
      <dgm:prSet/>
      <dgm:spPr/>
      <dgm:t>
        <a:bodyPr/>
        <a:lstStyle/>
        <a:p>
          <a:endParaRPr lang="tr-TR"/>
        </a:p>
      </dgm:t>
    </dgm:pt>
    <dgm:pt modelId="{055C9C6D-4F5A-4239-8412-D65383925E7B}">
      <dgm:prSet phldrT="[Metin]"/>
      <dgm:spPr/>
      <dgm:t>
        <a:bodyPr/>
        <a:lstStyle/>
        <a:p>
          <a:r>
            <a:rPr lang="tr-TR" dirty="0" smtClean="0"/>
            <a:t>BEKLENEN SONUÇ</a:t>
          </a:r>
        </a:p>
        <a:p>
          <a:r>
            <a:rPr lang="tr-TR" dirty="0" smtClean="0"/>
            <a:t>(En az 50 en fazla 150 kelime)</a:t>
          </a:r>
          <a:endParaRPr lang="tr-TR" dirty="0"/>
        </a:p>
      </dgm:t>
    </dgm:pt>
    <dgm:pt modelId="{EE7B791D-4979-42D9-8D98-8337DB81F375}" type="parTrans" cxnId="{CBD5A8B8-7D8A-4C1C-AA16-9CCDB9CF7C91}">
      <dgm:prSet/>
      <dgm:spPr/>
      <dgm:t>
        <a:bodyPr/>
        <a:lstStyle/>
        <a:p>
          <a:endParaRPr lang="tr-TR"/>
        </a:p>
      </dgm:t>
    </dgm:pt>
    <dgm:pt modelId="{A3EDF86B-FDC7-47A0-A4F5-96491EA7ED77}" type="sibTrans" cxnId="{CBD5A8B8-7D8A-4C1C-AA16-9CCDB9CF7C91}">
      <dgm:prSet/>
      <dgm:spPr/>
      <dgm:t>
        <a:bodyPr/>
        <a:lstStyle/>
        <a:p>
          <a:endParaRPr lang="tr-TR"/>
        </a:p>
      </dgm:t>
    </dgm:pt>
    <dgm:pt modelId="{6A859AF9-2B92-463D-9837-C9EEF18A01F9}" type="pres">
      <dgm:prSet presAssocID="{0D9F30AA-8A78-40AB-878D-5BDBA480D99B}" presName="cycle" presStyleCnt="0">
        <dgm:presLayoutVars>
          <dgm:chMax val="1"/>
          <dgm:dir/>
          <dgm:animLvl val="ctr"/>
          <dgm:resizeHandles val="exact"/>
        </dgm:presLayoutVars>
      </dgm:prSet>
      <dgm:spPr/>
      <dgm:t>
        <a:bodyPr/>
        <a:lstStyle/>
        <a:p>
          <a:endParaRPr lang="tr-TR"/>
        </a:p>
      </dgm:t>
    </dgm:pt>
    <dgm:pt modelId="{AA5DE58B-5D8D-4D0F-824F-02F6DB0F8BCF}" type="pres">
      <dgm:prSet presAssocID="{13BC3688-05DB-4E65-BC61-D425E9944955}" presName="centerShape" presStyleLbl="node0" presStyleIdx="0" presStyleCnt="1"/>
      <dgm:spPr/>
      <dgm:t>
        <a:bodyPr/>
        <a:lstStyle/>
        <a:p>
          <a:endParaRPr lang="tr-TR"/>
        </a:p>
      </dgm:t>
    </dgm:pt>
    <dgm:pt modelId="{2DAA50B7-EE93-48D8-BC08-43E66E169347}" type="pres">
      <dgm:prSet presAssocID="{B7C6E782-EB33-4605-8566-569082EFDAFE}" presName="parTrans" presStyleLbl="bgSibTrans2D1" presStyleIdx="0" presStyleCnt="3"/>
      <dgm:spPr/>
      <dgm:t>
        <a:bodyPr/>
        <a:lstStyle/>
        <a:p>
          <a:endParaRPr lang="tr-TR"/>
        </a:p>
      </dgm:t>
    </dgm:pt>
    <dgm:pt modelId="{C8A209B5-2C76-430C-9928-5533D1914771}" type="pres">
      <dgm:prSet presAssocID="{BCB919ED-A09D-4FA4-95D9-847EB2C7B052}" presName="node" presStyleLbl="node1" presStyleIdx="0" presStyleCnt="3">
        <dgm:presLayoutVars>
          <dgm:bulletEnabled val="1"/>
        </dgm:presLayoutVars>
      </dgm:prSet>
      <dgm:spPr/>
      <dgm:t>
        <a:bodyPr/>
        <a:lstStyle/>
        <a:p>
          <a:endParaRPr lang="tr-TR"/>
        </a:p>
      </dgm:t>
    </dgm:pt>
    <dgm:pt modelId="{0F46622C-A3BF-495F-BF8D-8E4278E4DB57}" type="pres">
      <dgm:prSet presAssocID="{6A27E136-8B6F-4D58-9B01-B397FA16B4D6}" presName="parTrans" presStyleLbl="bgSibTrans2D1" presStyleIdx="1" presStyleCnt="3"/>
      <dgm:spPr/>
      <dgm:t>
        <a:bodyPr/>
        <a:lstStyle/>
        <a:p>
          <a:endParaRPr lang="tr-TR"/>
        </a:p>
      </dgm:t>
    </dgm:pt>
    <dgm:pt modelId="{2087A125-5FFA-41D6-B75A-0994D8F5C930}" type="pres">
      <dgm:prSet presAssocID="{629FF2FB-BA8B-4605-A129-E8E86A25AC6D}" presName="node" presStyleLbl="node1" presStyleIdx="1" presStyleCnt="3">
        <dgm:presLayoutVars>
          <dgm:bulletEnabled val="1"/>
        </dgm:presLayoutVars>
      </dgm:prSet>
      <dgm:spPr/>
      <dgm:t>
        <a:bodyPr/>
        <a:lstStyle/>
        <a:p>
          <a:endParaRPr lang="tr-TR"/>
        </a:p>
      </dgm:t>
    </dgm:pt>
    <dgm:pt modelId="{C880807E-238F-4919-AA53-036B1DA2838F}" type="pres">
      <dgm:prSet presAssocID="{EE7B791D-4979-42D9-8D98-8337DB81F375}" presName="parTrans" presStyleLbl="bgSibTrans2D1" presStyleIdx="2" presStyleCnt="3"/>
      <dgm:spPr/>
      <dgm:t>
        <a:bodyPr/>
        <a:lstStyle/>
        <a:p>
          <a:endParaRPr lang="tr-TR"/>
        </a:p>
      </dgm:t>
    </dgm:pt>
    <dgm:pt modelId="{F73C4591-5DF0-4668-ACFA-558C2A315434}" type="pres">
      <dgm:prSet presAssocID="{055C9C6D-4F5A-4239-8412-D65383925E7B}" presName="node" presStyleLbl="node1" presStyleIdx="2" presStyleCnt="3">
        <dgm:presLayoutVars>
          <dgm:bulletEnabled val="1"/>
        </dgm:presLayoutVars>
      </dgm:prSet>
      <dgm:spPr/>
      <dgm:t>
        <a:bodyPr/>
        <a:lstStyle/>
        <a:p>
          <a:endParaRPr lang="tr-TR"/>
        </a:p>
      </dgm:t>
    </dgm:pt>
  </dgm:ptLst>
  <dgm:cxnLst>
    <dgm:cxn modelId="{CBD5A8B8-7D8A-4C1C-AA16-9CCDB9CF7C91}" srcId="{13BC3688-05DB-4E65-BC61-D425E9944955}" destId="{055C9C6D-4F5A-4239-8412-D65383925E7B}" srcOrd="2" destOrd="0" parTransId="{EE7B791D-4979-42D9-8D98-8337DB81F375}" sibTransId="{A3EDF86B-FDC7-47A0-A4F5-96491EA7ED77}"/>
    <dgm:cxn modelId="{A73D1A6F-A40A-450F-B508-2FDBD717B758}" type="presOf" srcId="{629FF2FB-BA8B-4605-A129-E8E86A25AC6D}" destId="{2087A125-5FFA-41D6-B75A-0994D8F5C930}" srcOrd="0" destOrd="0" presId="urn:microsoft.com/office/officeart/2005/8/layout/radial4"/>
    <dgm:cxn modelId="{32B8E949-70FC-4E4A-BD3F-6D70C4DC5F3D}" type="presOf" srcId="{EE7B791D-4979-42D9-8D98-8337DB81F375}" destId="{C880807E-238F-4919-AA53-036B1DA2838F}" srcOrd="0" destOrd="0" presId="urn:microsoft.com/office/officeart/2005/8/layout/radial4"/>
    <dgm:cxn modelId="{CB28384C-01B1-4589-A687-AA9F39CD3CAB}" type="presOf" srcId="{BCB919ED-A09D-4FA4-95D9-847EB2C7B052}" destId="{C8A209B5-2C76-430C-9928-5533D1914771}" srcOrd="0" destOrd="0" presId="urn:microsoft.com/office/officeart/2005/8/layout/radial4"/>
    <dgm:cxn modelId="{E8735B01-B85A-49C9-B79A-871E48995219}" srcId="{0D9F30AA-8A78-40AB-878D-5BDBA480D99B}" destId="{13BC3688-05DB-4E65-BC61-D425E9944955}" srcOrd="0" destOrd="0" parTransId="{A3F8F5A8-EE2F-40BA-A204-D6FC3B4C103B}" sibTransId="{5398CC19-0E93-4565-8519-FF184B216EE6}"/>
    <dgm:cxn modelId="{56AE544F-0ED3-4DF7-865E-D5AA29D03343}" type="presOf" srcId="{0D9F30AA-8A78-40AB-878D-5BDBA480D99B}" destId="{6A859AF9-2B92-463D-9837-C9EEF18A01F9}" srcOrd="0" destOrd="0" presId="urn:microsoft.com/office/officeart/2005/8/layout/radial4"/>
    <dgm:cxn modelId="{FFF59D2D-BCD5-4805-AC98-9CE6715300E8}" type="presOf" srcId="{B7C6E782-EB33-4605-8566-569082EFDAFE}" destId="{2DAA50B7-EE93-48D8-BC08-43E66E169347}" srcOrd="0" destOrd="0" presId="urn:microsoft.com/office/officeart/2005/8/layout/radial4"/>
    <dgm:cxn modelId="{B242C7D8-B8C6-4C31-9848-D2E3A16BC3F5}" type="presOf" srcId="{055C9C6D-4F5A-4239-8412-D65383925E7B}" destId="{F73C4591-5DF0-4668-ACFA-558C2A315434}" srcOrd="0" destOrd="0" presId="urn:microsoft.com/office/officeart/2005/8/layout/radial4"/>
    <dgm:cxn modelId="{4818833E-1620-4463-8D66-D519E87C338E}" srcId="{13BC3688-05DB-4E65-BC61-D425E9944955}" destId="{BCB919ED-A09D-4FA4-95D9-847EB2C7B052}" srcOrd="0" destOrd="0" parTransId="{B7C6E782-EB33-4605-8566-569082EFDAFE}" sibTransId="{00137F23-46DC-44B2-94CF-DBAE00873879}"/>
    <dgm:cxn modelId="{FEB98C2A-2EA7-4D42-88D6-3FB3BF205891}" srcId="{13BC3688-05DB-4E65-BC61-D425E9944955}" destId="{629FF2FB-BA8B-4605-A129-E8E86A25AC6D}" srcOrd="1" destOrd="0" parTransId="{6A27E136-8B6F-4D58-9B01-B397FA16B4D6}" sibTransId="{6C008F49-902B-4903-8C65-A5F54B728E6D}"/>
    <dgm:cxn modelId="{18E04767-7C89-449E-B6D6-6648903971DA}" type="presOf" srcId="{6A27E136-8B6F-4D58-9B01-B397FA16B4D6}" destId="{0F46622C-A3BF-495F-BF8D-8E4278E4DB57}" srcOrd="0" destOrd="0" presId="urn:microsoft.com/office/officeart/2005/8/layout/radial4"/>
    <dgm:cxn modelId="{6BCE126B-E5D8-429C-9CB5-2CDF916D7409}" type="presOf" srcId="{13BC3688-05DB-4E65-BC61-D425E9944955}" destId="{AA5DE58B-5D8D-4D0F-824F-02F6DB0F8BCF}" srcOrd="0" destOrd="0" presId="urn:microsoft.com/office/officeart/2005/8/layout/radial4"/>
    <dgm:cxn modelId="{E82C051C-59C1-4F23-8746-610F5B98EBEA}" type="presParOf" srcId="{6A859AF9-2B92-463D-9837-C9EEF18A01F9}" destId="{AA5DE58B-5D8D-4D0F-824F-02F6DB0F8BCF}" srcOrd="0" destOrd="0" presId="urn:microsoft.com/office/officeart/2005/8/layout/radial4"/>
    <dgm:cxn modelId="{F593CC4E-F5EE-472F-81FA-812C8B0B8317}" type="presParOf" srcId="{6A859AF9-2B92-463D-9837-C9EEF18A01F9}" destId="{2DAA50B7-EE93-48D8-BC08-43E66E169347}" srcOrd="1" destOrd="0" presId="urn:microsoft.com/office/officeart/2005/8/layout/radial4"/>
    <dgm:cxn modelId="{1BBA85AA-A836-4D18-9645-829820F33BDE}" type="presParOf" srcId="{6A859AF9-2B92-463D-9837-C9EEF18A01F9}" destId="{C8A209B5-2C76-430C-9928-5533D1914771}" srcOrd="2" destOrd="0" presId="urn:microsoft.com/office/officeart/2005/8/layout/radial4"/>
    <dgm:cxn modelId="{11B139EA-A6E9-4C73-949F-F6C36F4E32EC}" type="presParOf" srcId="{6A859AF9-2B92-463D-9837-C9EEF18A01F9}" destId="{0F46622C-A3BF-495F-BF8D-8E4278E4DB57}" srcOrd="3" destOrd="0" presId="urn:microsoft.com/office/officeart/2005/8/layout/radial4"/>
    <dgm:cxn modelId="{7F24D382-C5EF-4D98-AAA3-009BDF72A6A4}" type="presParOf" srcId="{6A859AF9-2B92-463D-9837-C9EEF18A01F9}" destId="{2087A125-5FFA-41D6-B75A-0994D8F5C930}" srcOrd="4" destOrd="0" presId="urn:microsoft.com/office/officeart/2005/8/layout/radial4"/>
    <dgm:cxn modelId="{751F9409-E385-4268-A30F-6B62F4B85D48}" type="presParOf" srcId="{6A859AF9-2B92-463D-9837-C9EEF18A01F9}" destId="{C880807E-238F-4919-AA53-036B1DA2838F}" srcOrd="5" destOrd="0" presId="urn:microsoft.com/office/officeart/2005/8/layout/radial4"/>
    <dgm:cxn modelId="{C8E97D6B-3290-4C5A-87D9-F1F8F254A507}" type="presParOf" srcId="{6A859AF9-2B92-463D-9837-C9EEF18A01F9}" destId="{F73C4591-5DF0-4668-ACFA-558C2A315434}" srcOrd="6"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E7F99B-7821-45D3-82C5-9DE6D4087A84}" type="doc">
      <dgm:prSet loTypeId="urn:microsoft.com/office/officeart/2005/8/layout/vProcess5" loCatId="process" qsTypeId="urn:microsoft.com/office/officeart/2005/8/quickstyle/simple2" qsCatId="simple" csTypeId="urn:microsoft.com/office/officeart/2005/8/colors/accent3_1" csCatId="accent3" phldr="1"/>
      <dgm:spPr/>
      <dgm:t>
        <a:bodyPr/>
        <a:lstStyle/>
        <a:p>
          <a:endParaRPr lang="tr-TR"/>
        </a:p>
      </dgm:t>
    </dgm:pt>
    <dgm:pt modelId="{44D1B937-D708-4AFD-B946-D5355CE1CA06}">
      <dgm:prSet phldrT="[Metin]" custT="1"/>
      <dgm:spPr/>
      <dgm:t>
        <a:bodyPr/>
        <a:lstStyle/>
        <a:p>
          <a:r>
            <a:rPr lang="tr-TR" sz="2800" b="0" smtClean="0"/>
            <a:t>Proje Yürütücüsünün ARBİS Kaydı </a:t>
          </a:r>
        </a:p>
        <a:p>
          <a:r>
            <a:rPr lang="tr-TR" sz="2800" b="0" smtClean="0"/>
            <a:t>www.arbis.tubitak.gov.tr</a:t>
          </a:r>
          <a:endParaRPr lang="tr-TR" sz="2800" b="0" dirty="0"/>
        </a:p>
      </dgm:t>
    </dgm:pt>
    <dgm:pt modelId="{033813E4-15C1-4009-A427-C84952F44B84}" type="parTrans" cxnId="{FF34154A-62B4-48C7-9892-536CDB60AD88}">
      <dgm:prSet/>
      <dgm:spPr/>
      <dgm:t>
        <a:bodyPr/>
        <a:lstStyle/>
        <a:p>
          <a:endParaRPr lang="tr-TR"/>
        </a:p>
      </dgm:t>
    </dgm:pt>
    <dgm:pt modelId="{62ED82FE-4F59-4298-8B1F-DC71AA4F2554}" type="sibTrans" cxnId="{FF34154A-62B4-48C7-9892-536CDB60AD88}">
      <dgm:prSet/>
      <dgm:spPr>
        <a:solidFill>
          <a:srgbClr val="B1F024">
            <a:alpha val="90000"/>
          </a:srgbClr>
        </a:solidFill>
      </dgm:spPr>
      <dgm:t>
        <a:bodyPr/>
        <a:lstStyle/>
        <a:p>
          <a:endParaRPr lang="tr-TR"/>
        </a:p>
      </dgm:t>
    </dgm:pt>
    <dgm:pt modelId="{6D0EB1D3-8C18-4B3D-B27E-AFB178E00DF7}">
      <dgm:prSet phldrT="[Metin]" custT="1"/>
      <dgm:spPr/>
      <dgm:t>
        <a:bodyPr/>
        <a:lstStyle/>
        <a:p>
          <a:r>
            <a:rPr lang="tr-TR" sz="2800" smtClean="0"/>
            <a:t>Başvuru</a:t>
          </a:r>
        </a:p>
        <a:p>
          <a:r>
            <a:rPr lang="tr-TR" sz="2800" smtClean="0"/>
            <a:t>www.bilimiz.tubitak.gov.tr</a:t>
          </a:r>
          <a:endParaRPr lang="tr-TR" sz="2800" dirty="0"/>
        </a:p>
      </dgm:t>
    </dgm:pt>
    <dgm:pt modelId="{5A193C80-1EFC-43A4-8B7D-58D9C9A46AC3}" type="parTrans" cxnId="{187BBF97-DA0D-4F57-A4BD-7ECFF4AB8F70}">
      <dgm:prSet/>
      <dgm:spPr/>
      <dgm:t>
        <a:bodyPr/>
        <a:lstStyle/>
        <a:p>
          <a:endParaRPr lang="tr-TR"/>
        </a:p>
      </dgm:t>
    </dgm:pt>
    <dgm:pt modelId="{CEE1B4F1-CE84-4F19-9125-8DB2204452AF}" type="sibTrans" cxnId="{187BBF97-DA0D-4F57-A4BD-7ECFF4AB8F70}">
      <dgm:prSet/>
      <dgm:spPr>
        <a:solidFill>
          <a:srgbClr val="A7F527">
            <a:alpha val="90000"/>
          </a:srgbClr>
        </a:solidFill>
      </dgm:spPr>
      <dgm:t>
        <a:bodyPr/>
        <a:lstStyle/>
        <a:p>
          <a:endParaRPr lang="tr-TR"/>
        </a:p>
      </dgm:t>
    </dgm:pt>
    <dgm:pt modelId="{6E4D7427-EF79-48A1-A633-470783ED3D5E}">
      <dgm:prSet phldrT="[Metin]" custT="1"/>
      <dgm:spPr/>
      <dgm:t>
        <a:bodyPr/>
        <a:lstStyle/>
        <a:p>
          <a:r>
            <a:rPr lang="tr-TR" sz="2800" dirty="0" smtClean="0"/>
            <a:t>Onay</a:t>
          </a:r>
        </a:p>
        <a:p>
          <a:endParaRPr lang="tr-TR" sz="2400" dirty="0"/>
        </a:p>
      </dgm:t>
    </dgm:pt>
    <dgm:pt modelId="{46BF6B2C-1382-413E-A70F-CBBA75D7FA4B}" type="parTrans" cxnId="{DAE8240F-8346-4ECB-A831-97A88CA2D770}">
      <dgm:prSet/>
      <dgm:spPr/>
      <dgm:t>
        <a:bodyPr/>
        <a:lstStyle/>
        <a:p>
          <a:endParaRPr lang="tr-TR"/>
        </a:p>
      </dgm:t>
    </dgm:pt>
    <dgm:pt modelId="{964C6DDF-7754-4FD3-A3DB-55DCFD4CA534}" type="sibTrans" cxnId="{DAE8240F-8346-4ECB-A831-97A88CA2D770}">
      <dgm:prSet/>
      <dgm:spPr>
        <a:solidFill>
          <a:srgbClr val="B1F024">
            <a:alpha val="90000"/>
          </a:srgbClr>
        </a:solidFill>
      </dgm:spPr>
      <dgm:t>
        <a:bodyPr/>
        <a:lstStyle/>
        <a:p>
          <a:endParaRPr lang="tr-TR"/>
        </a:p>
      </dgm:t>
    </dgm:pt>
    <dgm:pt modelId="{D7DEC22B-4449-4FEB-AEA8-275E6887F1BD}">
      <dgm:prSet/>
      <dgm:spPr/>
      <dgm:t>
        <a:bodyPr/>
        <a:lstStyle/>
        <a:p>
          <a:endParaRPr lang="tr-TR"/>
        </a:p>
      </dgm:t>
    </dgm:pt>
    <dgm:pt modelId="{D3F30A7C-6FE6-43EE-9E73-36F7D263246B}" type="parTrans" cxnId="{1373252E-3CE7-4B2A-9CDA-1D9027B4C49F}">
      <dgm:prSet/>
      <dgm:spPr/>
      <dgm:t>
        <a:bodyPr/>
        <a:lstStyle/>
        <a:p>
          <a:endParaRPr lang="tr-TR"/>
        </a:p>
      </dgm:t>
    </dgm:pt>
    <dgm:pt modelId="{5D391ED2-6E1F-4419-8A9E-3BE01B0C2BDE}" type="sibTrans" cxnId="{1373252E-3CE7-4B2A-9CDA-1D9027B4C49F}">
      <dgm:prSet/>
      <dgm:spPr>
        <a:solidFill>
          <a:srgbClr val="A7F527">
            <a:alpha val="90000"/>
          </a:srgbClr>
        </a:solidFill>
      </dgm:spPr>
      <dgm:t>
        <a:bodyPr/>
        <a:lstStyle/>
        <a:p>
          <a:endParaRPr lang="tr-TR"/>
        </a:p>
      </dgm:t>
    </dgm:pt>
    <dgm:pt modelId="{F1FDE114-70EA-4473-8419-FAF854D4FDDC}">
      <dgm:prSet custT="1"/>
      <dgm:spPr/>
      <dgm:t>
        <a:bodyPr/>
        <a:lstStyle/>
        <a:p>
          <a:r>
            <a:rPr lang="tr-TR" sz="2800" dirty="0" smtClean="0"/>
            <a:t>Fuar</a:t>
          </a:r>
          <a:endParaRPr lang="tr-TR" sz="2800" dirty="0"/>
        </a:p>
      </dgm:t>
    </dgm:pt>
    <dgm:pt modelId="{82728DE5-5AD4-464B-ADF1-B1AA68F092DD}" type="parTrans" cxnId="{4699865A-1EA7-4215-B00D-03D8F5522846}">
      <dgm:prSet/>
      <dgm:spPr/>
      <dgm:t>
        <a:bodyPr/>
        <a:lstStyle/>
        <a:p>
          <a:endParaRPr lang="tr-TR"/>
        </a:p>
      </dgm:t>
    </dgm:pt>
    <dgm:pt modelId="{A19768D3-3BC5-4890-8986-E70B47E76668}" type="sibTrans" cxnId="{4699865A-1EA7-4215-B00D-03D8F5522846}">
      <dgm:prSet/>
      <dgm:spPr/>
      <dgm:t>
        <a:bodyPr/>
        <a:lstStyle/>
        <a:p>
          <a:endParaRPr lang="tr-TR"/>
        </a:p>
      </dgm:t>
    </dgm:pt>
    <dgm:pt modelId="{B855F19F-4C77-4C0B-9D4F-55C0376DE670}">
      <dgm:prSet/>
      <dgm:spPr/>
      <dgm:t>
        <a:bodyPr/>
        <a:lstStyle/>
        <a:p>
          <a:endParaRPr lang="tr-TR"/>
        </a:p>
      </dgm:t>
    </dgm:pt>
    <dgm:pt modelId="{CC6C911B-711B-4B4A-ADCB-176ED70D58D0}" type="parTrans" cxnId="{7FFD3A3B-B4D7-4C23-9E5D-A7DD46293EBB}">
      <dgm:prSet/>
      <dgm:spPr/>
      <dgm:t>
        <a:bodyPr/>
        <a:lstStyle/>
        <a:p>
          <a:endParaRPr lang="tr-TR"/>
        </a:p>
      </dgm:t>
    </dgm:pt>
    <dgm:pt modelId="{B0F38091-F94D-4028-AB35-9D09F2D518E2}" type="sibTrans" cxnId="{7FFD3A3B-B4D7-4C23-9E5D-A7DD46293EBB}">
      <dgm:prSet custLinFactNeighborX="-401" custLinFactNeighborY="14530"/>
      <dgm:spPr/>
      <dgm:t>
        <a:bodyPr/>
        <a:lstStyle/>
        <a:p>
          <a:endParaRPr lang="tr-TR"/>
        </a:p>
      </dgm:t>
    </dgm:pt>
    <dgm:pt modelId="{0972ACF8-D830-4B2D-B478-6445271D7F76}" type="pres">
      <dgm:prSet presAssocID="{FDE7F99B-7821-45D3-82C5-9DE6D4087A84}" presName="outerComposite" presStyleCnt="0">
        <dgm:presLayoutVars>
          <dgm:chMax val="5"/>
          <dgm:dir/>
          <dgm:resizeHandles val="exact"/>
        </dgm:presLayoutVars>
      </dgm:prSet>
      <dgm:spPr/>
      <dgm:t>
        <a:bodyPr/>
        <a:lstStyle/>
        <a:p>
          <a:endParaRPr lang="tr-TR"/>
        </a:p>
      </dgm:t>
    </dgm:pt>
    <dgm:pt modelId="{04B1A901-7B80-46DF-A55F-EA3A8043007F}" type="pres">
      <dgm:prSet presAssocID="{FDE7F99B-7821-45D3-82C5-9DE6D4087A84}" presName="dummyMaxCanvas" presStyleCnt="0">
        <dgm:presLayoutVars/>
      </dgm:prSet>
      <dgm:spPr/>
      <dgm:t>
        <a:bodyPr/>
        <a:lstStyle/>
        <a:p>
          <a:endParaRPr lang="tr-TR"/>
        </a:p>
      </dgm:t>
    </dgm:pt>
    <dgm:pt modelId="{FB42509D-9FDE-41D8-9E0D-3EA240D7A5BD}" type="pres">
      <dgm:prSet presAssocID="{FDE7F99B-7821-45D3-82C5-9DE6D4087A84}" presName="FiveNodes_1" presStyleLbl="node1" presStyleIdx="0" presStyleCnt="5">
        <dgm:presLayoutVars>
          <dgm:bulletEnabled val="1"/>
        </dgm:presLayoutVars>
      </dgm:prSet>
      <dgm:spPr/>
      <dgm:t>
        <a:bodyPr/>
        <a:lstStyle/>
        <a:p>
          <a:endParaRPr lang="tr-TR"/>
        </a:p>
      </dgm:t>
    </dgm:pt>
    <dgm:pt modelId="{CA1DC71B-CA54-434B-A9C5-425B8F733446}" type="pres">
      <dgm:prSet presAssocID="{FDE7F99B-7821-45D3-82C5-9DE6D4087A84}" presName="FiveNodes_2" presStyleLbl="node1" presStyleIdx="1" presStyleCnt="5">
        <dgm:presLayoutVars>
          <dgm:bulletEnabled val="1"/>
        </dgm:presLayoutVars>
      </dgm:prSet>
      <dgm:spPr/>
      <dgm:t>
        <a:bodyPr/>
        <a:lstStyle/>
        <a:p>
          <a:endParaRPr lang="tr-TR"/>
        </a:p>
      </dgm:t>
    </dgm:pt>
    <dgm:pt modelId="{622DB81D-7F40-48CB-A0A0-D77F65E3DF94}" type="pres">
      <dgm:prSet presAssocID="{FDE7F99B-7821-45D3-82C5-9DE6D4087A84}" presName="FiveNodes_3" presStyleLbl="node1" presStyleIdx="2" presStyleCnt="5">
        <dgm:presLayoutVars>
          <dgm:bulletEnabled val="1"/>
        </dgm:presLayoutVars>
      </dgm:prSet>
      <dgm:spPr/>
      <dgm:t>
        <a:bodyPr/>
        <a:lstStyle/>
        <a:p>
          <a:endParaRPr lang="tr-TR"/>
        </a:p>
      </dgm:t>
    </dgm:pt>
    <dgm:pt modelId="{19954D1D-3B75-4837-A101-AE53FF3AD9AB}" type="pres">
      <dgm:prSet presAssocID="{FDE7F99B-7821-45D3-82C5-9DE6D4087A84}" presName="FiveNodes_4" presStyleLbl="node1" presStyleIdx="3" presStyleCnt="5">
        <dgm:presLayoutVars>
          <dgm:bulletEnabled val="1"/>
        </dgm:presLayoutVars>
      </dgm:prSet>
      <dgm:spPr/>
      <dgm:t>
        <a:bodyPr/>
        <a:lstStyle/>
        <a:p>
          <a:endParaRPr lang="tr-TR"/>
        </a:p>
      </dgm:t>
    </dgm:pt>
    <dgm:pt modelId="{7D6209C0-A99D-4235-8659-51B7A043884C}" type="pres">
      <dgm:prSet presAssocID="{FDE7F99B-7821-45D3-82C5-9DE6D4087A84}" presName="FiveNodes_5" presStyleLbl="node1" presStyleIdx="4" presStyleCnt="5" custScaleX="51514" custScaleY="92636" custLinFactNeighborX="18871" custLinFactNeighborY="5409">
        <dgm:presLayoutVars>
          <dgm:bulletEnabled val="1"/>
        </dgm:presLayoutVars>
      </dgm:prSet>
      <dgm:spPr/>
      <dgm:t>
        <a:bodyPr/>
        <a:lstStyle/>
        <a:p>
          <a:endParaRPr lang="tr-TR"/>
        </a:p>
      </dgm:t>
    </dgm:pt>
    <dgm:pt modelId="{DE7B5F96-8B2F-4D56-B1F1-987B014654FC}" type="pres">
      <dgm:prSet presAssocID="{FDE7F99B-7821-45D3-82C5-9DE6D4087A84}" presName="FiveConn_1-2" presStyleLbl="fgAccFollowNode1" presStyleIdx="0" presStyleCnt="4">
        <dgm:presLayoutVars>
          <dgm:bulletEnabled val="1"/>
        </dgm:presLayoutVars>
      </dgm:prSet>
      <dgm:spPr/>
      <dgm:t>
        <a:bodyPr/>
        <a:lstStyle/>
        <a:p>
          <a:endParaRPr lang="tr-TR"/>
        </a:p>
      </dgm:t>
    </dgm:pt>
    <dgm:pt modelId="{77240C1F-95CE-4DB8-A383-5A9962952E4E}" type="pres">
      <dgm:prSet presAssocID="{FDE7F99B-7821-45D3-82C5-9DE6D4087A84}" presName="FiveConn_2-3" presStyleLbl="fgAccFollowNode1" presStyleIdx="1" presStyleCnt="4">
        <dgm:presLayoutVars>
          <dgm:bulletEnabled val="1"/>
        </dgm:presLayoutVars>
      </dgm:prSet>
      <dgm:spPr/>
      <dgm:t>
        <a:bodyPr/>
        <a:lstStyle/>
        <a:p>
          <a:endParaRPr lang="tr-TR"/>
        </a:p>
      </dgm:t>
    </dgm:pt>
    <dgm:pt modelId="{6B6C124B-52A9-49E0-B20F-637AF26D9AE7}" type="pres">
      <dgm:prSet presAssocID="{FDE7F99B-7821-45D3-82C5-9DE6D4087A84}" presName="FiveConn_3-4" presStyleLbl="fgAccFollowNode1" presStyleIdx="2" presStyleCnt="4">
        <dgm:presLayoutVars>
          <dgm:bulletEnabled val="1"/>
        </dgm:presLayoutVars>
      </dgm:prSet>
      <dgm:spPr/>
      <dgm:t>
        <a:bodyPr/>
        <a:lstStyle/>
        <a:p>
          <a:endParaRPr lang="tr-TR"/>
        </a:p>
      </dgm:t>
    </dgm:pt>
    <dgm:pt modelId="{10CF18C8-4878-44AA-BA90-BF3F87B62C77}" type="pres">
      <dgm:prSet presAssocID="{FDE7F99B-7821-45D3-82C5-9DE6D4087A84}" presName="FiveConn_4-5" presStyleLbl="fgAccFollowNode1" presStyleIdx="3" presStyleCnt="4" custLinFactNeighborX="-401" custLinFactNeighborY="14530">
        <dgm:presLayoutVars>
          <dgm:bulletEnabled val="1"/>
        </dgm:presLayoutVars>
      </dgm:prSet>
      <dgm:spPr/>
      <dgm:t>
        <a:bodyPr/>
        <a:lstStyle/>
        <a:p>
          <a:endParaRPr lang="tr-TR"/>
        </a:p>
      </dgm:t>
    </dgm:pt>
    <dgm:pt modelId="{C900C7B1-DBF7-4FD1-ADCE-E451FA467843}" type="pres">
      <dgm:prSet presAssocID="{FDE7F99B-7821-45D3-82C5-9DE6D4087A84}" presName="FiveNodes_1_text" presStyleLbl="node1" presStyleIdx="4" presStyleCnt="5">
        <dgm:presLayoutVars>
          <dgm:bulletEnabled val="1"/>
        </dgm:presLayoutVars>
      </dgm:prSet>
      <dgm:spPr/>
      <dgm:t>
        <a:bodyPr/>
        <a:lstStyle/>
        <a:p>
          <a:endParaRPr lang="tr-TR"/>
        </a:p>
      </dgm:t>
    </dgm:pt>
    <dgm:pt modelId="{E4AAFEFF-5BB0-41EC-852C-57BF319CB70D}" type="pres">
      <dgm:prSet presAssocID="{FDE7F99B-7821-45D3-82C5-9DE6D4087A84}" presName="FiveNodes_2_text" presStyleLbl="node1" presStyleIdx="4" presStyleCnt="5">
        <dgm:presLayoutVars>
          <dgm:bulletEnabled val="1"/>
        </dgm:presLayoutVars>
      </dgm:prSet>
      <dgm:spPr/>
      <dgm:t>
        <a:bodyPr/>
        <a:lstStyle/>
        <a:p>
          <a:endParaRPr lang="tr-TR"/>
        </a:p>
      </dgm:t>
    </dgm:pt>
    <dgm:pt modelId="{369C022A-EB8E-439E-AB0C-5872B280FB3B}" type="pres">
      <dgm:prSet presAssocID="{FDE7F99B-7821-45D3-82C5-9DE6D4087A84}" presName="FiveNodes_3_text" presStyleLbl="node1" presStyleIdx="4" presStyleCnt="5">
        <dgm:presLayoutVars>
          <dgm:bulletEnabled val="1"/>
        </dgm:presLayoutVars>
      </dgm:prSet>
      <dgm:spPr/>
      <dgm:t>
        <a:bodyPr/>
        <a:lstStyle/>
        <a:p>
          <a:endParaRPr lang="tr-TR"/>
        </a:p>
      </dgm:t>
    </dgm:pt>
    <dgm:pt modelId="{3F8F86C3-2962-455C-B1AF-0B92113EF7E8}" type="pres">
      <dgm:prSet presAssocID="{FDE7F99B-7821-45D3-82C5-9DE6D4087A84}" presName="FiveNodes_4_text" presStyleLbl="node1" presStyleIdx="4" presStyleCnt="5">
        <dgm:presLayoutVars>
          <dgm:bulletEnabled val="1"/>
        </dgm:presLayoutVars>
      </dgm:prSet>
      <dgm:spPr/>
      <dgm:t>
        <a:bodyPr/>
        <a:lstStyle/>
        <a:p>
          <a:endParaRPr lang="tr-TR"/>
        </a:p>
      </dgm:t>
    </dgm:pt>
    <dgm:pt modelId="{A9E42ADD-669B-4AF4-9F24-D5A05747B405}" type="pres">
      <dgm:prSet presAssocID="{FDE7F99B-7821-45D3-82C5-9DE6D4087A84}" presName="FiveNodes_5_text" presStyleLbl="node1" presStyleIdx="4" presStyleCnt="5">
        <dgm:presLayoutVars>
          <dgm:bulletEnabled val="1"/>
        </dgm:presLayoutVars>
      </dgm:prSet>
      <dgm:spPr/>
      <dgm:t>
        <a:bodyPr/>
        <a:lstStyle/>
        <a:p>
          <a:endParaRPr lang="tr-TR"/>
        </a:p>
      </dgm:t>
    </dgm:pt>
  </dgm:ptLst>
  <dgm:cxnLst>
    <dgm:cxn modelId="{4699865A-1EA7-4215-B00D-03D8F5522846}" srcId="{FDE7F99B-7821-45D3-82C5-9DE6D4087A84}" destId="{F1FDE114-70EA-4473-8419-FAF854D4FDDC}" srcOrd="4" destOrd="0" parTransId="{82728DE5-5AD4-464B-ADF1-B1AA68F092DD}" sibTransId="{A19768D3-3BC5-4890-8986-E70B47E76668}"/>
    <dgm:cxn modelId="{3AB12FC5-353F-4A55-ACBB-A6C0C0A65B36}" type="presOf" srcId="{964C6DDF-7754-4FD3-A3DB-55DCFD4CA534}" destId="{6B6C124B-52A9-49E0-B20F-637AF26D9AE7}" srcOrd="0" destOrd="0" presId="urn:microsoft.com/office/officeart/2005/8/layout/vProcess5"/>
    <dgm:cxn modelId="{A03741F9-26FD-4982-873F-A52A2E5881AE}" type="presOf" srcId="{44D1B937-D708-4AFD-B946-D5355CE1CA06}" destId="{FB42509D-9FDE-41D8-9E0D-3EA240D7A5BD}" srcOrd="0" destOrd="0" presId="urn:microsoft.com/office/officeart/2005/8/layout/vProcess5"/>
    <dgm:cxn modelId="{4E8415E5-6C42-4376-AC3B-19BF229EA078}" type="presOf" srcId="{F1FDE114-70EA-4473-8419-FAF854D4FDDC}" destId="{A9E42ADD-669B-4AF4-9F24-D5A05747B405}" srcOrd="1" destOrd="0" presId="urn:microsoft.com/office/officeart/2005/8/layout/vProcess5"/>
    <dgm:cxn modelId="{FF34154A-62B4-48C7-9892-536CDB60AD88}" srcId="{FDE7F99B-7821-45D3-82C5-9DE6D4087A84}" destId="{44D1B937-D708-4AFD-B946-D5355CE1CA06}" srcOrd="0" destOrd="0" parTransId="{033813E4-15C1-4009-A427-C84952F44B84}" sibTransId="{62ED82FE-4F59-4298-8B1F-DC71AA4F2554}"/>
    <dgm:cxn modelId="{6811E978-9AAC-4EDB-B156-6BB25F330CF2}" type="presOf" srcId="{CEE1B4F1-CE84-4F19-9125-8DB2204452AF}" destId="{77240C1F-95CE-4DB8-A383-5A9962952E4E}" srcOrd="0" destOrd="0" presId="urn:microsoft.com/office/officeart/2005/8/layout/vProcess5"/>
    <dgm:cxn modelId="{8FE3024D-727B-4A34-97DF-CB062A1B4706}" type="presOf" srcId="{6E4D7427-EF79-48A1-A633-470783ED3D5E}" destId="{369C022A-EB8E-439E-AB0C-5872B280FB3B}" srcOrd="1" destOrd="0" presId="urn:microsoft.com/office/officeart/2005/8/layout/vProcess5"/>
    <dgm:cxn modelId="{C5F248F6-2C5E-494F-8B49-F5D21679CE08}" type="presOf" srcId="{62ED82FE-4F59-4298-8B1F-DC71AA4F2554}" destId="{DE7B5F96-8B2F-4D56-B1F1-987B014654FC}" srcOrd="0" destOrd="0" presId="urn:microsoft.com/office/officeart/2005/8/layout/vProcess5"/>
    <dgm:cxn modelId="{4112B7B4-62A2-461C-A4AA-40D062D98A8C}" type="presOf" srcId="{5D391ED2-6E1F-4419-8A9E-3BE01B0C2BDE}" destId="{10CF18C8-4878-44AA-BA90-BF3F87B62C77}" srcOrd="0" destOrd="0" presId="urn:microsoft.com/office/officeart/2005/8/layout/vProcess5"/>
    <dgm:cxn modelId="{23CFCD58-750D-4818-AB5A-7B855DC04548}" type="presOf" srcId="{6D0EB1D3-8C18-4B3D-B27E-AFB178E00DF7}" destId="{CA1DC71B-CA54-434B-A9C5-425B8F733446}" srcOrd="0" destOrd="0" presId="urn:microsoft.com/office/officeart/2005/8/layout/vProcess5"/>
    <dgm:cxn modelId="{B0965BB9-D6C0-47AC-9EE4-FBB3261C0F30}" type="presOf" srcId="{D7DEC22B-4449-4FEB-AEA8-275E6887F1BD}" destId="{3F8F86C3-2962-455C-B1AF-0B92113EF7E8}" srcOrd="1" destOrd="0" presId="urn:microsoft.com/office/officeart/2005/8/layout/vProcess5"/>
    <dgm:cxn modelId="{1A247DCE-71AE-461D-905F-1D0C831E5D77}" type="presOf" srcId="{FDE7F99B-7821-45D3-82C5-9DE6D4087A84}" destId="{0972ACF8-D830-4B2D-B478-6445271D7F76}" srcOrd="0" destOrd="0" presId="urn:microsoft.com/office/officeart/2005/8/layout/vProcess5"/>
    <dgm:cxn modelId="{1373252E-3CE7-4B2A-9CDA-1D9027B4C49F}" srcId="{FDE7F99B-7821-45D3-82C5-9DE6D4087A84}" destId="{D7DEC22B-4449-4FEB-AEA8-275E6887F1BD}" srcOrd="3" destOrd="0" parTransId="{D3F30A7C-6FE6-43EE-9E73-36F7D263246B}" sibTransId="{5D391ED2-6E1F-4419-8A9E-3BE01B0C2BDE}"/>
    <dgm:cxn modelId="{7FFD3A3B-B4D7-4C23-9E5D-A7DD46293EBB}" srcId="{FDE7F99B-7821-45D3-82C5-9DE6D4087A84}" destId="{B855F19F-4C77-4C0B-9D4F-55C0376DE670}" srcOrd="5" destOrd="0" parTransId="{CC6C911B-711B-4B4A-ADCB-176ED70D58D0}" sibTransId="{B0F38091-F94D-4028-AB35-9D09F2D518E2}"/>
    <dgm:cxn modelId="{187BBF97-DA0D-4F57-A4BD-7ECFF4AB8F70}" srcId="{FDE7F99B-7821-45D3-82C5-9DE6D4087A84}" destId="{6D0EB1D3-8C18-4B3D-B27E-AFB178E00DF7}" srcOrd="1" destOrd="0" parTransId="{5A193C80-1EFC-43A4-8B7D-58D9C9A46AC3}" sibTransId="{CEE1B4F1-CE84-4F19-9125-8DB2204452AF}"/>
    <dgm:cxn modelId="{B1CA014E-AD75-48B9-8578-709E23C3DEC9}" type="presOf" srcId="{6D0EB1D3-8C18-4B3D-B27E-AFB178E00DF7}" destId="{E4AAFEFF-5BB0-41EC-852C-57BF319CB70D}" srcOrd="1" destOrd="0" presId="urn:microsoft.com/office/officeart/2005/8/layout/vProcess5"/>
    <dgm:cxn modelId="{DAE8240F-8346-4ECB-A831-97A88CA2D770}" srcId="{FDE7F99B-7821-45D3-82C5-9DE6D4087A84}" destId="{6E4D7427-EF79-48A1-A633-470783ED3D5E}" srcOrd="2" destOrd="0" parTransId="{46BF6B2C-1382-413E-A70F-CBBA75D7FA4B}" sibTransId="{964C6DDF-7754-4FD3-A3DB-55DCFD4CA534}"/>
    <dgm:cxn modelId="{1403BCFD-C33C-4B84-A018-D449DBB8A894}" type="presOf" srcId="{44D1B937-D708-4AFD-B946-D5355CE1CA06}" destId="{C900C7B1-DBF7-4FD1-ADCE-E451FA467843}" srcOrd="1" destOrd="0" presId="urn:microsoft.com/office/officeart/2005/8/layout/vProcess5"/>
    <dgm:cxn modelId="{0CC35B89-D9B4-4721-A55D-18D8CE5D54F5}" type="presOf" srcId="{D7DEC22B-4449-4FEB-AEA8-275E6887F1BD}" destId="{19954D1D-3B75-4837-A101-AE53FF3AD9AB}" srcOrd="0" destOrd="0" presId="urn:microsoft.com/office/officeart/2005/8/layout/vProcess5"/>
    <dgm:cxn modelId="{AB18D843-C4EC-43D1-9595-3558BAB8BC7B}" type="presOf" srcId="{F1FDE114-70EA-4473-8419-FAF854D4FDDC}" destId="{7D6209C0-A99D-4235-8659-51B7A043884C}" srcOrd="0" destOrd="0" presId="urn:microsoft.com/office/officeart/2005/8/layout/vProcess5"/>
    <dgm:cxn modelId="{AF894EBC-FCE1-42FF-B08D-6B468EF02F5D}" type="presOf" srcId="{6E4D7427-EF79-48A1-A633-470783ED3D5E}" destId="{622DB81D-7F40-48CB-A0A0-D77F65E3DF94}" srcOrd="0" destOrd="0" presId="urn:microsoft.com/office/officeart/2005/8/layout/vProcess5"/>
    <dgm:cxn modelId="{7751D935-008F-498D-A6D8-AB9F9A41E71C}" type="presParOf" srcId="{0972ACF8-D830-4B2D-B478-6445271D7F76}" destId="{04B1A901-7B80-46DF-A55F-EA3A8043007F}" srcOrd="0" destOrd="0" presId="urn:microsoft.com/office/officeart/2005/8/layout/vProcess5"/>
    <dgm:cxn modelId="{5B3EA101-EFEC-43AB-9254-E99F06D5D39D}" type="presParOf" srcId="{0972ACF8-D830-4B2D-B478-6445271D7F76}" destId="{FB42509D-9FDE-41D8-9E0D-3EA240D7A5BD}" srcOrd="1" destOrd="0" presId="urn:microsoft.com/office/officeart/2005/8/layout/vProcess5"/>
    <dgm:cxn modelId="{6A848C22-82C4-4559-A25E-B22BDDCF61FB}" type="presParOf" srcId="{0972ACF8-D830-4B2D-B478-6445271D7F76}" destId="{CA1DC71B-CA54-434B-A9C5-425B8F733446}" srcOrd="2" destOrd="0" presId="urn:microsoft.com/office/officeart/2005/8/layout/vProcess5"/>
    <dgm:cxn modelId="{0EDCBC31-91B8-429E-B1D0-ABC0AD3B8D99}" type="presParOf" srcId="{0972ACF8-D830-4B2D-B478-6445271D7F76}" destId="{622DB81D-7F40-48CB-A0A0-D77F65E3DF94}" srcOrd="3" destOrd="0" presId="urn:microsoft.com/office/officeart/2005/8/layout/vProcess5"/>
    <dgm:cxn modelId="{8F75D13D-5D3B-417E-9481-27FE521AA260}" type="presParOf" srcId="{0972ACF8-D830-4B2D-B478-6445271D7F76}" destId="{19954D1D-3B75-4837-A101-AE53FF3AD9AB}" srcOrd="4" destOrd="0" presId="urn:microsoft.com/office/officeart/2005/8/layout/vProcess5"/>
    <dgm:cxn modelId="{58F21709-1D65-44BD-95D0-4760F70B21C6}" type="presParOf" srcId="{0972ACF8-D830-4B2D-B478-6445271D7F76}" destId="{7D6209C0-A99D-4235-8659-51B7A043884C}" srcOrd="5" destOrd="0" presId="urn:microsoft.com/office/officeart/2005/8/layout/vProcess5"/>
    <dgm:cxn modelId="{8E10EDC6-E9E7-4EE9-B649-2EC56B0F22A9}" type="presParOf" srcId="{0972ACF8-D830-4B2D-B478-6445271D7F76}" destId="{DE7B5F96-8B2F-4D56-B1F1-987B014654FC}" srcOrd="6" destOrd="0" presId="urn:microsoft.com/office/officeart/2005/8/layout/vProcess5"/>
    <dgm:cxn modelId="{8075C6A8-3AA3-4291-9BF7-973D76A72A71}" type="presParOf" srcId="{0972ACF8-D830-4B2D-B478-6445271D7F76}" destId="{77240C1F-95CE-4DB8-A383-5A9962952E4E}" srcOrd="7" destOrd="0" presId="urn:microsoft.com/office/officeart/2005/8/layout/vProcess5"/>
    <dgm:cxn modelId="{C87D710C-1D39-46FF-9A8B-2FFF72285C4E}" type="presParOf" srcId="{0972ACF8-D830-4B2D-B478-6445271D7F76}" destId="{6B6C124B-52A9-49E0-B20F-637AF26D9AE7}" srcOrd="8" destOrd="0" presId="urn:microsoft.com/office/officeart/2005/8/layout/vProcess5"/>
    <dgm:cxn modelId="{BBE17018-A9D2-43B5-AE91-F3882562B1B4}" type="presParOf" srcId="{0972ACF8-D830-4B2D-B478-6445271D7F76}" destId="{10CF18C8-4878-44AA-BA90-BF3F87B62C77}" srcOrd="9" destOrd="0" presId="urn:microsoft.com/office/officeart/2005/8/layout/vProcess5"/>
    <dgm:cxn modelId="{1545CB4B-5D27-45E7-8485-10062FE46D18}" type="presParOf" srcId="{0972ACF8-D830-4B2D-B478-6445271D7F76}" destId="{C900C7B1-DBF7-4FD1-ADCE-E451FA467843}" srcOrd="10" destOrd="0" presId="urn:microsoft.com/office/officeart/2005/8/layout/vProcess5"/>
    <dgm:cxn modelId="{997115E4-5738-4853-8FB0-DDE49306F53E}" type="presParOf" srcId="{0972ACF8-D830-4B2D-B478-6445271D7F76}" destId="{E4AAFEFF-5BB0-41EC-852C-57BF319CB70D}" srcOrd="11" destOrd="0" presId="urn:microsoft.com/office/officeart/2005/8/layout/vProcess5"/>
    <dgm:cxn modelId="{4139E0BF-8C68-456E-AA2B-3C01959B4008}" type="presParOf" srcId="{0972ACF8-D830-4B2D-B478-6445271D7F76}" destId="{369C022A-EB8E-439E-AB0C-5872B280FB3B}" srcOrd="12" destOrd="0" presId="urn:microsoft.com/office/officeart/2005/8/layout/vProcess5"/>
    <dgm:cxn modelId="{8D0A0368-6A46-4E68-8387-D002C91D7D02}" type="presParOf" srcId="{0972ACF8-D830-4B2D-B478-6445271D7F76}" destId="{3F8F86C3-2962-455C-B1AF-0B92113EF7E8}" srcOrd="13" destOrd="0" presId="urn:microsoft.com/office/officeart/2005/8/layout/vProcess5"/>
    <dgm:cxn modelId="{DCE55419-1C00-4E10-B1D6-6AAD49418A5C}" type="presParOf" srcId="{0972ACF8-D830-4B2D-B478-6445271D7F76}" destId="{A9E42ADD-669B-4AF4-9F24-D5A05747B40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2.jpe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bilimiz.tubitak.gov.tr/bilimFuariBasvuru.ht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jpeg"/><Relationship Id="rId7" Type="http://schemas.openxmlformats.org/officeDocument/2006/relationships/diagramQuickStyle" Target="../diagrams/quickStyle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jpe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 9"/>
          <p:cNvGrpSpPr/>
          <p:nvPr/>
        </p:nvGrpSpPr>
        <p:grpSpPr>
          <a:xfrm>
            <a:off x="387747" y="212110"/>
            <a:ext cx="17409270" cy="7490125"/>
            <a:chOff x="387747" y="212110"/>
            <a:chExt cx="17409270" cy="7490125"/>
          </a:xfrm>
        </p:grpSpPr>
        <p:grpSp>
          <p:nvGrpSpPr>
            <p:cNvPr id="2" name="Grup 1"/>
            <p:cNvGrpSpPr/>
            <p:nvPr/>
          </p:nvGrpSpPr>
          <p:grpSpPr>
            <a:xfrm>
              <a:off x="1457325" y="641354"/>
              <a:ext cx="13856333" cy="7060881"/>
              <a:chOff x="1457325" y="641354"/>
              <a:chExt cx="13856333" cy="7060881"/>
            </a:xfrm>
          </p:grpSpPr>
          <p:sp>
            <p:nvSpPr>
              <p:cNvPr id="17" name="Dikdörtgen 16">
                <a:extLst>
                  <a:ext uri="{FF2B5EF4-FFF2-40B4-BE49-F238E27FC236}">
                    <a16:creationId xmlns="" xmlns:a16="http://schemas.microsoft.com/office/drawing/2014/main" id="{749D2120-9254-41B8-9255-A351B98DDD5D}"/>
                  </a:ext>
                </a:extLst>
              </p:cNvPr>
              <p:cNvSpPr/>
              <p:nvPr/>
            </p:nvSpPr>
            <p:spPr>
              <a:xfrm>
                <a:off x="1457325" y="641354"/>
                <a:ext cx="12573000" cy="2123658"/>
              </a:xfrm>
              <a:prstGeom prst="rect">
                <a:avLst/>
              </a:prstGeom>
            </p:spPr>
            <p:txBody>
              <a:bodyPr wrap="square">
                <a:spAutoFit/>
              </a:bodyPr>
              <a:lstStyle/>
              <a:p>
                <a:r>
                  <a:rPr lang="tr-TR" sz="6600" b="1" dirty="0"/>
                  <a:t>                              ANKARA</a:t>
                </a:r>
              </a:p>
              <a:p>
                <a:pPr algn="r"/>
                <a:r>
                  <a:rPr lang="tr-TR" sz="6600" b="1" dirty="0"/>
                  <a:t>İL MİLLİ EĞİTİM MÜDÜRLÜĞÜ</a:t>
                </a:r>
              </a:p>
            </p:txBody>
          </p:sp>
          <p:grpSp>
            <p:nvGrpSpPr>
              <p:cNvPr id="3" name="Group 3"/>
              <p:cNvGrpSpPr/>
              <p:nvPr/>
            </p:nvGrpSpPr>
            <p:grpSpPr>
              <a:xfrm>
                <a:off x="2057400" y="4007395"/>
                <a:ext cx="13256258" cy="3694840"/>
                <a:chOff x="0" y="0"/>
                <a:chExt cx="17675011" cy="4926454"/>
              </a:xfrm>
            </p:grpSpPr>
            <p:sp>
              <p:nvSpPr>
                <p:cNvPr id="4" name="AutoShape 4"/>
                <p:cNvSpPr/>
                <p:nvPr/>
              </p:nvSpPr>
              <p:spPr>
                <a:xfrm>
                  <a:off x="0" y="0"/>
                  <a:ext cx="17675011" cy="4926454"/>
                </a:xfrm>
                <a:prstGeom prst="rect">
                  <a:avLst/>
                </a:prstGeom>
                <a:solidFill>
                  <a:srgbClr val="CCED00"/>
                </a:solidFill>
              </p:spPr>
            </p:sp>
            <p:sp>
              <p:nvSpPr>
                <p:cNvPr id="5" name="TextBox 5"/>
                <p:cNvSpPr txBox="1"/>
                <p:nvPr/>
              </p:nvSpPr>
              <p:spPr>
                <a:xfrm>
                  <a:off x="745304" y="796352"/>
                  <a:ext cx="16184403" cy="1692771"/>
                </a:xfrm>
                <a:prstGeom prst="rect">
                  <a:avLst/>
                </a:prstGeom>
              </p:spPr>
              <p:txBody>
                <a:bodyPr lIns="0" tIns="0" rIns="0" bIns="0" rtlCol="0" anchor="t">
                  <a:spAutoFit/>
                </a:bodyPr>
                <a:lstStyle/>
                <a:p>
                  <a:pPr>
                    <a:lnSpc>
                      <a:spcPts val="9900"/>
                    </a:lnSpc>
                  </a:pPr>
                  <a:endParaRPr lang="en-US" sz="9000" dirty="0">
                    <a:solidFill>
                      <a:srgbClr val="1B1A1A"/>
                    </a:solidFill>
                    <a:latin typeface="Muli Black Bold"/>
                  </a:endParaRPr>
                </a:p>
              </p:txBody>
            </p:sp>
          </p:grpSp>
          <p:grpSp>
            <p:nvGrpSpPr>
              <p:cNvPr id="6" name="Group 6"/>
              <p:cNvGrpSpPr/>
              <p:nvPr/>
            </p:nvGrpSpPr>
            <p:grpSpPr>
              <a:xfrm>
                <a:off x="3581400" y="1181100"/>
                <a:ext cx="10154268" cy="943254"/>
                <a:chOff x="0" y="-28575"/>
                <a:chExt cx="7494561" cy="1257673"/>
              </a:xfrm>
            </p:grpSpPr>
            <p:sp>
              <p:nvSpPr>
                <p:cNvPr id="7" name="AutoShape 7"/>
                <p:cNvSpPr/>
                <p:nvPr/>
              </p:nvSpPr>
              <p:spPr>
                <a:xfrm>
                  <a:off x="0" y="621849"/>
                  <a:ext cx="7494561" cy="12785"/>
                </a:xfrm>
                <a:prstGeom prst="rect">
                  <a:avLst/>
                </a:prstGeom>
                <a:solidFill>
                  <a:srgbClr val="CCED00"/>
                </a:solidFill>
              </p:spPr>
            </p:sp>
            <p:sp>
              <p:nvSpPr>
                <p:cNvPr id="8" name="TextBox 8"/>
                <p:cNvSpPr txBox="1"/>
                <p:nvPr/>
              </p:nvSpPr>
              <p:spPr>
                <a:xfrm>
                  <a:off x="0" y="-28575"/>
                  <a:ext cx="7494561" cy="415156"/>
                </a:xfrm>
                <a:prstGeom prst="rect">
                  <a:avLst/>
                </a:prstGeom>
              </p:spPr>
              <p:txBody>
                <a:bodyPr lIns="0" tIns="0" rIns="0" bIns="0" rtlCol="0" anchor="t">
                  <a:spAutoFit/>
                </a:bodyPr>
                <a:lstStyle/>
                <a:p>
                  <a:pPr>
                    <a:lnSpc>
                      <a:spcPts val="2600"/>
                    </a:lnSpc>
                  </a:pPr>
                  <a:endParaRPr lang="en-US" sz="2000" spc="60" dirty="0">
                    <a:solidFill>
                      <a:srgbClr val="FFFFFF"/>
                    </a:solidFill>
                    <a:latin typeface="Muli Regular Bold"/>
                  </a:endParaRPr>
                </a:p>
              </p:txBody>
            </p:sp>
            <p:sp>
              <p:nvSpPr>
                <p:cNvPr id="9" name="TextBox 9"/>
                <p:cNvSpPr txBox="1"/>
                <p:nvPr/>
              </p:nvSpPr>
              <p:spPr>
                <a:xfrm>
                  <a:off x="0" y="887124"/>
                  <a:ext cx="7494561" cy="341974"/>
                </a:xfrm>
                <a:prstGeom prst="rect">
                  <a:avLst/>
                </a:prstGeom>
              </p:spPr>
              <p:txBody>
                <a:bodyPr lIns="0" tIns="0" rIns="0" bIns="0" rtlCol="0" anchor="t">
                  <a:spAutoFit/>
                </a:bodyPr>
                <a:lstStyle/>
                <a:p>
                  <a:pPr>
                    <a:lnSpc>
                      <a:spcPts val="1980"/>
                    </a:lnSpc>
                  </a:pPr>
                  <a:endParaRPr lang="en-US" sz="1800" dirty="0">
                    <a:solidFill>
                      <a:srgbClr val="FFFFFF"/>
                    </a:solidFill>
                    <a:latin typeface="Muli Regular"/>
                  </a:endParaRPr>
                </a:p>
              </p:txBody>
            </p:sp>
          </p:grpSp>
          <p:sp>
            <p:nvSpPr>
              <p:cNvPr id="11" name="Dikdörtgen 10"/>
              <p:cNvSpPr/>
              <p:nvPr/>
            </p:nvSpPr>
            <p:spPr>
              <a:xfrm>
                <a:off x="2286000" y="4802458"/>
                <a:ext cx="12154744" cy="1569660"/>
              </a:xfrm>
              <a:prstGeom prst="rect">
                <a:avLst/>
              </a:prstGeom>
            </p:spPr>
            <p:txBody>
              <a:bodyPr wrap="square">
                <a:spAutoFit/>
              </a:bodyPr>
              <a:lstStyle/>
              <a:p>
                <a:pPr algn="ctr"/>
                <a:r>
                  <a:rPr lang="tr-TR" sz="4800" b="1" dirty="0" smtClean="0"/>
                  <a:t>4006-TÜBİTAK BİLİM FUARLARI DESTEKLEME PROGRAMI</a:t>
                </a:r>
                <a:endParaRPr lang="tr-TR" sz="4800" b="1" dirty="0"/>
              </a:p>
            </p:txBody>
          </p:sp>
        </p:grpSp>
        <p:pic>
          <p:nvPicPr>
            <p:cNvPr id="14" name="Resim 13">
              <a:extLst>
                <a:ext uri="{FF2B5EF4-FFF2-40B4-BE49-F238E27FC236}">
                  <a16:creationId xmlns="" xmlns:a16="http://schemas.microsoft.com/office/drawing/2014/main" id="{99D13C76-9A9F-48F1-B0D8-EE3AF390B3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0744" y="212110"/>
              <a:ext cx="3356273" cy="3311523"/>
            </a:xfrm>
            <a:prstGeom prst="rect">
              <a:avLst/>
            </a:prstGeom>
          </p:spPr>
        </p:pic>
        <p:pic>
          <p:nvPicPr>
            <p:cNvPr id="16" name="Resim 15">
              <a:extLst>
                <a:ext uri="{FF2B5EF4-FFF2-40B4-BE49-F238E27FC236}">
                  <a16:creationId xmlns="" xmlns:a16="http://schemas.microsoft.com/office/drawing/2014/main" id="{BD1F43E9-2CBC-44C3-A37E-9084737228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747" y="443686"/>
              <a:ext cx="2857899" cy="2848373"/>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8458199" y="1981925"/>
            <a:ext cx="8991599" cy="2677656"/>
          </a:xfrm>
          <a:prstGeom prst="rect">
            <a:avLst/>
          </a:prstGeom>
        </p:spPr>
        <p:txBody>
          <a:bodyPr wrap="square">
            <a:spAutoFit/>
          </a:bodyPr>
          <a:lstStyle/>
          <a:p>
            <a:pPr lvl="0"/>
            <a:endParaRPr lang="tr-TR" sz="2800" dirty="0">
              <a:solidFill>
                <a:prstClr val="white"/>
              </a:solidFill>
            </a:endParaRPr>
          </a:p>
          <a:p>
            <a:pPr lvl="0"/>
            <a:r>
              <a:rPr lang="tr-TR" sz="2800" dirty="0">
                <a:solidFill>
                  <a:prstClr val="white"/>
                </a:solidFill>
              </a:rPr>
              <a:t>*İki öğrenci tarafından hazırlanan projelerde başvuru sistemine bir öğrenci giriş yapar ve diğer öğrenci ile varsa danışman bilgilerini kendi bilgileriyle birlikte sisteme ekler.</a:t>
            </a:r>
          </a:p>
          <a:p>
            <a:pPr lvl="0"/>
            <a:r>
              <a:rPr lang="tr-TR" sz="2800" dirty="0">
                <a:solidFill>
                  <a:prstClr val="white"/>
                </a:solidFill>
              </a:rPr>
              <a:t> *Öğrenci/öğrencilerin son altı ay içinde çekilmiş vesikalık fotoğrafları sisteme yüklenir.</a:t>
            </a:r>
          </a:p>
        </p:txBody>
      </p:sp>
      <p:sp>
        <p:nvSpPr>
          <p:cNvPr id="12" name="AutoShape 4"/>
          <p:cNvSpPr/>
          <p:nvPr/>
        </p:nvSpPr>
        <p:spPr>
          <a:xfrm>
            <a:off x="0" y="342900"/>
            <a:ext cx="4247284" cy="780660"/>
          </a:xfrm>
          <a:prstGeom prst="rect">
            <a:avLst/>
          </a:prstGeom>
          <a:solidFill>
            <a:srgbClr val="CCED00"/>
          </a:solidFill>
        </p:spPr>
      </p:sp>
      <p:sp>
        <p:nvSpPr>
          <p:cNvPr id="14" name="13 Metin kutusu"/>
          <p:cNvSpPr txBox="1"/>
          <p:nvPr/>
        </p:nvSpPr>
        <p:spPr>
          <a:xfrm>
            <a:off x="685800" y="495300"/>
            <a:ext cx="3435877" cy="584775"/>
          </a:xfrm>
          <a:prstGeom prst="rect">
            <a:avLst/>
          </a:prstGeom>
          <a:noFill/>
        </p:spPr>
        <p:txBody>
          <a:bodyPr wrap="none" rtlCol="0">
            <a:spAutoFit/>
          </a:bodyPr>
          <a:lstStyle/>
          <a:p>
            <a:r>
              <a:rPr lang="tr-TR" sz="3200" b="1" dirty="0" smtClean="0"/>
              <a:t>ALT PROJE TÜRLERİ</a:t>
            </a:r>
            <a:endParaRPr lang="tr-TR" sz="3200" b="1" dirty="0"/>
          </a:p>
        </p:txBody>
      </p:sp>
      <p:graphicFrame>
        <p:nvGraphicFramePr>
          <p:cNvPr id="19" name="18 Diyagram"/>
          <p:cNvGraphicFramePr/>
          <p:nvPr/>
        </p:nvGraphicFramePr>
        <p:xfrm>
          <a:off x="2667000" y="1638300"/>
          <a:ext cx="10896600" cy="497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4" name="23 Grup"/>
          <p:cNvGrpSpPr/>
          <p:nvPr/>
        </p:nvGrpSpPr>
        <p:grpSpPr>
          <a:xfrm>
            <a:off x="7086600" y="7048500"/>
            <a:ext cx="6537960" cy="2370087"/>
            <a:chOff x="4358639" y="2607704"/>
            <a:chExt cx="6537960" cy="2370087"/>
          </a:xfrm>
        </p:grpSpPr>
        <p:sp>
          <p:nvSpPr>
            <p:cNvPr id="25" name="24 Sağ Ok"/>
            <p:cNvSpPr/>
            <p:nvPr/>
          </p:nvSpPr>
          <p:spPr>
            <a:xfrm>
              <a:off x="4358639" y="2607704"/>
              <a:ext cx="6537960" cy="2370087"/>
            </a:xfrm>
            <a:prstGeom prst="rightArrow">
              <a:avLst>
                <a:gd name="adj1" fmla="val 75000"/>
                <a:gd name="adj2" fmla="val 50000"/>
              </a:avLst>
            </a:prstGeom>
            <a:solidFill>
              <a:schemeClr val="accent3">
                <a:lumMod val="60000"/>
                <a:lumOff val="4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just">
                <a:buFont typeface="Arial" pitchFamily="34" charset="0"/>
                <a:buChar char="•"/>
              </a:pPr>
              <a:r>
                <a:rPr lang="tr-TR" sz="2400" dirty="0" smtClean="0"/>
                <a:t>Öğrencilerin günlük hayatlarında karşılaştıkları bir problemi çözecek ya da bir işi daha iyi yapacak bir modeli araç geliştirip test ettikleri alt projelerdir</a:t>
              </a:r>
              <a:r>
                <a:rPr lang="tr-TR" dirty="0" smtClean="0"/>
                <a:t>.</a:t>
              </a:r>
              <a:endParaRPr lang="tr-TR" dirty="0"/>
            </a:p>
          </p:txBody>
        </p:sp>
        <p:sp>
          <p:nvSpPr>
            <p:cNvPr id="26" name="Sağ Ok 4"/>
            <p:cNvSpPr/>
            <p:nvPr/>
          </p:nvSpPr>
          <p:spPr>
            <a:xfrm>
              <a:off x="4358639" y="2903965"/>
              <a:ext cx="5649177" cy="17775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endParaRPr lang="tr-TR" sz="2500" kern="1200"/>
            </a:p>
            <a:p>
              <a:pPr marL="228600" lvl="1" indent="-228600" algn="l" defTabSz="1111250">
                <a:lnSpc>
                  <a:spcPct val="90000"/>
                </a:lnSpc>
                <a:spcBef>
                  <a:spcPct val="0"/>
                </a:spcBef>
                <a:spcAft>
                  <a:spcPct val="15000"/>
                </a:spcAft>
                <a:buChar char="••"/>
              </a:pPr>
              <a:endParaRPr lang="tr-TR" sz="2500" kern="1200"/>
            </a:p>
          </p:txBody>
        </p:sp>
      </p:grpSp>
      <p:grpSp>
        <p:nvGrpSpPr>
          <p:cNvPr id="27" name="26 Grup"/>
          <p:cNvGrpSpPr/>
          <p:nvPr/>
        </p:nvGrpSpPr>
        <p:grpSpPr>
          <a:xfrm>
            <a:off x="2743200" y="7124700"/>
            <a:ext cx="4358640" cy="2370087"/>
            <a:chOff x="0" y="2607704"/>
            <a:chExt cx="4358640" cy="2370087"/>
          </a:xfrm>
          <a:solidFill>
            <a:srgbClr val="A7F527"/>
          </a:solidFill>
        </p:grpSpPr>
        <p:sp>
          <p:nvSpPr>
            <p:cNvPr id="28" name="27 Yuvarlatılmış Dikdörtgen"/>
            <p:cNvSpPr/>
            <p:nvPr/>
          </p:nvSpPr>
          <p:spPr>
            <a:xfrm>
              <a:off x="0" y="2607704"/>
              <a:ext cx="4358640" cy="237008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Yuvarlatılmış Dikdörtgen 4"/>
            <p:cNvSpPr/>
            <p:nvPr/>
          </p:nvSpPr>
          <p:spPr>
            <a:xfrm>
              <a:off x="115698" y="2723402"/>
              <a:ext cx="4127244" cy="21386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tr-TR" sz="5600" kern="1200" dirty="0" smtClean="0"/>
                <a:t>TASARIM</a:t>
              </a:r>
              <a:endParaRPr lang="tr-TR" sz="5600" kern="1200"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10600" y="2400300"/>
            <a:ext cx="8839199" cy="6328058"/>
            <a:chOff x="0" y="28575"/>
            <a:chExt cx="6156601" cy="4956398"/>
          </a:xfrm>
        </p:grpSpPr>
        <p:sp>
          <p:nvSpPr>
            <p:cNvPr id="3" name="AutoShape 3"/>
            <p:cNvSpPr/>
            <p:nvPr/>
          </p:nvSpPr>
          <p:spPr>
            <a:xfrm>
              <a:off x="0" y="1753234"/>
              <a:ext cx="6156601" cy="12700"/>
            </a:xfrm>
            <a:prstGeom prst="rect">
              <a:avLst/>
            </a:prstGeom>
            <a:solidFill>
              <a:srgbClr val="CCED00"/>
            </a:solidFill>
          </p:spPr>
        </p:sp>
        <p:sp>
          <p:nvSpPr>
            <p:cNvPr id="4" name="TextBox 4"/>
            <p:cNvSpPr txBox="1"/>
            <p:nvPr/>
          </p:nvSpPr>
          <p:spPr>
            <a:xfrm>
              <a:off x="0" y="2303143"/>
              <a:ext cx="6156601" cy="2681830"/>
            </a:xfrm>
            <a:prstGeom prst="rect">
              <a:avLst/>
            </a:prstGeom>
          </p:spPr>
          <p:txBody>
            <a:bodyPr lIns="0" tIns="0" rIns="0" bIns="0" rtlCol="0" anchor="t">
              <a:spAutoFit/>
            </a:bodyPr>
            <a:lstStyle/>
            <a:p>
              <a:r>
                <a:rPr lang="tr-TR" sz="2800" u="sng" dirty="0">
                  <a:solidFill>
                    <a:schemeClr val="bg1"/>
                  </a:solidFill>
                </a:rPr>
                <a:t>   </a:t>
              </a:r>
              <a:r>
                <a:rPr lang="tr-TR" sz="3200" u="sng" dirty="0">
                  <a:solidFill>
                    <a:schemeClr val="bg1"/>
                  </a:solidFill>
                </a:rPr>
                <a:t>Başvuruda ;</a:t>
              </a:r>
            </a:p>
            <a:p>
              <a:endParaRPr lang="tr-TR" sz="2800" u="sng" dirty="0">
                <a:solidFill>
                  <a:schemeClr val="bg1"/>
                </a:solidFill>
              </a:endParaRPr>
            </a:p>
            <a:p>
              <a:pPr marL="571500" indent="-571500">
                <a:buFont typeface="+mj-lt"/>
                <a:buAutoNum type="romanUcPeriod"/>
              </a:pPr>
              <a:r>
                <a:rPr lang="tr-TR" sz="2800" dirty="0">
                  <a:solidFill>
                    <a:schemeClr val="bg1"/>
                  </a:solidFill>
                </a:rPr>
                <a:t>Proje Özeti (en az 150, en fazla 250 kelime)</a:t>
              </a:r>
            </a:p>
            <a:p>
              <a:pPr marL="571500" indent="-571500">
                <a:buFont typeface="+mj-lt"/>
                <a:buAutoNum type="romanUcPeriod"/>
              </a:pPr>
              <a:r>
                <a:rPr lang="tr-TR" sz="2800" dirty="0">
                  <a:solidFill>
                    <a:schemeClr val="bg1"/>
                  </a:solidFill>
                </a:rPr>
                <a:t>Proje Planı ve Proje Raporu (en az 2, en fazla 20 sayfa)</a:t>
              </a:r>
            </a:p>
            <a:p>
              <a:pPr marL="571500" indent="-571500">
                <a:buFont typeface="+mj-lt"/>
                <a:buAutoNum type="romanUcPeriod"/>
              </a:pPr>
              <a:r>
                <a:rPr lang="tr-TR" sz="2800" dirty="0">
                  <a:solidFill>
                    <a:schemeClr val="bg1"/>
                  </a:solidFill>
                </a:rPr>
                <a:t> Tek bir dosya halinde PDF formatında sisteme yüklenir.</a:t>
              </a:r>
            </a:p>
            <a:p>
              <a:pPr marL="571500" indent="-571500">
                <a:buFont typeface="+mj-lt"/>
                <a:buAutoNum type="romanUcPeriod"/>
              </a:pPr>
              <a:r>
                <a:rPr lang="tr-TR" sz="2800" dirty="0">
                  <a:solidFill>
                    <a:schemeClr val="bg1"/>
                  </a:solidFill>
                </a:rPr>
                <a:t>Proje özeti, planı ve raporu dışında kalan belgeler (resim, anket vb.) sistemde diğer belgeler kısmına yüklenir.</a:t>
              </a:r>
            </a:p>
            <a:p>
              <a:pPr>
                <a:lnSpc>
                  <a:spcPts val="2700"/>
                </a:lnSpc>
              </a:pPr>
              <a:endParaRPr lang="en-US" sz="1800" dirty="0">
                <a:solidFill>
                  <a:srgbClr val="FFFFFF"/>
                </a:solidFill>
                <a:latin typeface="Muli Regular"/>
              </a:endParaRPr>
            </a:p>
          </p:txBody>
        </p:sp>
        <p:sp>
          <p:nvSpPr>
            <p:cNvPr id="5" name="TextBox 5"/>
            <p:cNvSpPr txBox="1"/>
            <p:nvPr/>
          </p:nvSpPr>
          <p:spPr>
            <a:xfrm>
              <a:off x="0" y="28575"/>
              <a:ext cx="6156601" cy="331462"/>
            </a:xfrm>
            <a:prstGeom prst="rect">
              <a:avLst/>
            </a:prstGeom>
          </p:spPr>
          <p:txBody>
            <a:bodyPr lIns="0" tIns="0" rIns="0" bIns="0" rtlCol="0" anchor="t">
              <a:spAutoFit/>
            </a:bodyPr>
            <a:lstStyle/>
            <a:p>
              <a:pPr>
                <a:lnSpc>
                  <a:spcPts val="3300"/>
                </a:lnSpc>
              </a:pPr>
              <a:endParaRPr lang="en-US" sz="3000" dirty="0">
                <a:solidFill>
                  <a:srgbClr val="FFFFFF"/>
                </a:solidFill>
                <a:latin typeface="Muli Bold"/>
              </a:endParaRPr>
            </a:p>
          </p:txBody>
        </p:sp>
      </p:grpSp>
      <p:sp>
        <p:nvSpPr>
          <p:cNvPr id="13" name="Dikdörtgen 12"/>
          <p:cNvSpPr/>
          <p:nvPr/>
        </p:nvSpPr>
        <p:spPr>
          <a:xfrm>
            <a:off x="8458199" y="1981925"/>
            <a:ext cx="8991599" cy="2677656"/>
          </a:xfrm>
          <a:prstGeom prst="rect">
            <a:avLst/>
          </a:prstGeom>
        </p:spPr>
        <p:txBody>
          <a:bodyPr wrap="square">
            <a:spAutoFit/>
          </a:bodyPr>
          <a:lstStyle/>
          <a:p>
            <a:pPr lvl="0"/>
            <a:endParaRPr lang="tr-TR" sz="2800" dirty="0">
              <a:solidFill>
                <a:prstClr val="white"/>
              </a:solidFill>
            </a:endParaRPr>
          </a:p>
          <a:p>
            <a:pPr lvl="0"/>
            <a:r>
              <a:rPr lang="tr-TR" sz="2800" dirty="0">
                <a:solidFill>
                  <a:prstClr val="white"/>
                </a:solidFill>
              </a:rPr>
              <a:t>*İki öğrenci tarafından hazırlanan projelerde başvuru sistemine bir öğrenci giriş yapar ve diğer öğrenci ile varsa danışman bilgilerini kendi bilgileriyle birlikte sisteme ekler.</a:t>
            </a:r>
          </a:p>
          <a:p>
            <a:pPr lvl="0"/>
            <a:r>
              <a:rPr lang="tr-TR" sz="2800" dirty="0">
                <a:solidFill>
                  <a:prstClr val="white"/>
                </a:solidFill>
              </a:rPr>
              <a:t> *Öğrenci/öğrencilerin son altı ay içinde çekilmiş vesikalık fotoğrafları sisteme yüklenir.</a:t>
            </a:r>
          </a:p>
        </p:txBody>
      </p:sp>
      <p:sp>
        <p:nvSpPr>
          <p:cNvPr id="12" name="AutoShape 4"/>
          <p:cNvSpPr/>
          <p:nvPr/>
        </p:nvSpPr>
        <p:spPr>
          <a:xfrm>
            <a:off x="0" y="495300"/>
            <a:ext cx="4247284" cy="780660"/>
          </a:xfrm>
          <a:prstGeom prst="rect">
            <a:avLst/>
          </a:prstGeom>
          <a:solidFill>
            <a:srgbClr val="CCED00"/>
          </a:solidFill>
        </p:spPr>
      </p:sp>
      <p:sp>
        <p:nvSpPr>
          <p:cNvPr id="14" name="13 Metin kutusu"/>
          <p:cNvSpPr txBox="1"/>
          <p:nvPr/>
        </p:nvSpPr>
        <p:spPr>
          <a:xfrm>
            <a:off x="685800" y="647700"/>
            <a:ext cx="3435877" cy="584775"/>
          </a:xfrm>
          <a:prstGeom prst="rect">
            <a:avLst/>
          </a:prstGeom>
          <a:noFill/>
        </p:spPr>
        <p:txBody>
          <a:bodyPr wrap="none" rtlCol="0">
            <a:spAutoFit/>
          </a:bodyPr>
          <a:lstStyle/>
          <a:p>
            <a:r>
              <a:rPr lang="tr-TR" sz="3200" b="1" dirty="0" smtClean="0"/>
              <a:t>ALT PROJE TÜRLERİ</a:t>
            </a:r>
            <a:endParaRPr lang="tr-TR" sz="3200" b="1" dirty="0"/>
          </a:p>
        </p:txBody>
      </p:sp>
      <p:graphicFrame>
        <p:nvGraphicFramePr>
          <p:cNvPr id="18" name="17 Diyagram"/>
          <p:cNvGraphicFramePr/>
          <p:nvPr>
            <p:extLst>
              <p:ext uri="{D42A27DB-BD31-4B8C-83A1-F6EECF244321}">
                <p14:modId xmlns:p14="http://schemas.microsoft.com/office/powerpoint/2010/main" val="1158273795"/>
              </p:ext>
            </p:extLst>
          </p:nvPr>
        </p:nvGraphicFramePr>
        <p:xfrm>
          <a:off x="609600" y="1587500"/>
          <a:ext cx="5105400" cy="81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14 Dikdörtgen"/>
          <p:cNvSpPr/>
          <p:nvPr/>
        </p:nvSpPr>
        <p:spPr>
          <a:xfrm>
            <a:off x="838200" y="3924300"/>
            <a:ext cx="4648200" cy="1384995"/>
          </a:xfrm>
          <a:prstGeom prst="rect">
            <a:avLst/>
          </a:prstGeom>
        </p:spPr>
        <p:txBody>
          <a:bodyPr wrap="square">
            <a:spAutoFit/>
          </a:bodyPr>
          <a:lstStyle/>
          <a:p>
            <a:pPr algn="just"/>
            <a:r>
              <a:rPr lang="tr-TR" sz="2800" dirty="0" smtClean="0"/>
              <a:t>Başvuruda alt projenin </a:t>
            </a:r>
          </a:p>
          <a:p>
            <a:pPr algn="just"/>
            <a:r>
              <a:rPr lang="tr-TR" sz="2800" dirty="0" err="1"/>
              <a:t>a</a:t>
            </a:r>
            <a:r>
              <a:rPr lang="tr-TR" sz="2800" dirty="0" err="1" smtClean="0"/>
              <a:t>maç,yöntem</a:t>
            </a:r>
            <a:r>
              <a:rPr lang="tr-TR" sz="2800" dirty="0" smtClean="0"/>
              <a:t> ve beklenen sonucunun belirtilmesi gerekir.</a:t>
            </a:r>
            <a:endParaRPr lang="tr-TR" sz="2800" dirty="0"/>
          </a:p>
        </p:txBody>
      </p:sp>
      <p:graphicFrame>
        <p:nvGraphicFramePr>
          <p:cNvPr id="16" name="15 Diyagram"/>
          <p:cNvGraphicFramePr/>
          <p:nvPr/>
        </p:nvGraphicFramePr>
        <p:xfrm>
          <a:off x="5867400" y="1485900"/>
          <a:ext cx="11506200" cy="749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p:nvPr/>
        </p:nvGrpSpPr>
        <p:grpSpPr>
          <a:xfrm>
            <a:off x="0" y="342900"/>
            <a:ext cx="5715000" cy="780660"/>
            <a:chOff x="0" y="0"/>
            <a:chExt cx="5663046" cy="1040880"/>
          </a:xfrm>
        </p:grpSpPr>
        <p:sp>
          <p:nvSpPr>
            <p:cNvPr id="6" name="AutoShape 4"/>
            <p:cNvSpPr/>
            <p:nvPr/>
          </p:nvSpPr>
          <p:spPr>
            <a:xfrm>
              <a:off x="0" y="0"/>
              <a:ext cx="5663046" cy="1040880"/>
            </a:xfrm>
            <a:prstGeom prst="rect">
              <a:avLst/>
            </a:prstGeom>
            <a:solidFill>
              <a:srgbClr val="CCED00"/>
            </a:solidFill>
          </p:spPr>
        </p:sp>
        <p:sp>
          <p:nvSpPr>
            <p:cNvPr id="7" name="TextBox 5"/>
            <p:cNvSpPr txBox="1"/>
            <p:nvPr/>
          </p:nvSpPr>
          <p:spPr>
            <a:xfrm>
              <a:off x="406401" y="244215"/>
              <a:ext cx="4863051" cy="564257"/>
            </a:xfrm>
            <a:prstGeom prst="rect">
              <a:avLst/>
            </a:prstGeom>
          </p:spPr>
          <p:txBody>
            <a:bodyPr wrap="square" lIns="0" tIns="0" rIns="0" bIns="0" rtlCol="0" anchor="t">
              <a:spAutoFit/>
            </a:bodyPr>
            <a:lstStyle/>
            <a:p>
              <a:pPr>
                <a:lnSpc>
                  <a:spcPts val="3300"/>
                </a:lnSpc>
              </a:pPr>
              <a:r>
                <a:rPr lang="tr-TR" sz="3600" b="1" dirty="0" smtClean="0">
                  <a:solidFill>
                    <a:srgbClr val="1B1A1A"/>
                  </a:solidFill>
                  <a:latin typeface="+mj-lt"/>
                </a:rPr>
                <a:t>TEMATİK  </a:t>
              </a:r>
              <a:r>
                <a:rPr lang="tr-TR" sz="3600" b="1" dirty="0">
                  <a:solidFill>
                    <a:srgbClr val="1B1A1A"/>
                  </a:solidFill>
                  <a:latin typeface="+mj-lt"/>
                </a:rPr>
                <a:t>ALANLAR</a:t>
              </a:r>
              <a:endParaRPr lang="en-US" sz="3600" b="1" dirty="0">
                <a:solidFill>
                  <a:srgbClr val="1B1A1A"/>
                </a:solidFill>
                <a:latin typeface="+mj-lt"/>
              </a:endParaRPr>
            </a:p>
          </p:txBody>
        </p:sp>
      </p:grpSp>
      <p:pic>
        <p:nvPicPr>
          <p:cNvPr id="2050" name="Picture 2" descr="C:\Users\AYLİN\Desktop\3.PNG"/>
          <p:cNvPicPr>
            <a:picLocks noChangeAspect="1" noChangeArrowheads="1"/>
          </p:cNvPicPr>
          <p:nvPr/>
        </p:nvPicPr>
        <p:blipFill>
          <a:blip r:embed="rId2" cstate="print"/>
          <a:srcRect/>
          <a:stretch>
            <a:fillRect/>
          </a:stretch>
        </p:blipFill>
        <p:spPr bwMode="auto">
          <a:xfrm>
            <a:off x="6553200" y="876300"/>
            <a:ext cx="10972800" cy="8822791"/>
          </a:xfrm>
          <a:prstGeom prst="rect">
            <a:avLst/>
          </a:prstGeom>
          <a:noFill/>
        </p:spPr>
      </p:pic>
      <p:sp>
        <p:nvSpPr>
          <p:cNvPr id="13" name="12 Metin kutusu"/>
          <p:cNvSpPr txBox="1"/>
          <p:nvPr/>
        </p:nvSpPr>
        <p:spPr>
          <a:xfrm>
            <a:off x="304800" y="4000500"/>
            <a:ext cx="5867400" cy="2554545"/>
          </a:xfrm>
          <a:prstGeom prst="rect">
            <a:avLst/>
          </a:prstGeom>
          <a:noFill/>
        </p:spPr>
        <p:txBody>
          <a:bodyPr wrap="square" rtlCol="0">
            <a:spAutoFit/>
          </a:bodyPr>
          <a:lstStyle/>
          <a:p>
            <a:pPr algn="just"/>
            <a:r>
              <a:rPr lang="tr-TR" sz="4000" dirty="0" smtClean="0"/>
              <a:t>Bilim Fuarı tabloda verilen tematik alanlardan </a:t>
            </a:r>
            <a:r>
              <a:rPr lang="tr-TR" sz="4000" u="sng" dirty="0" smtClean="0"/>
              <a:t>en az 5 (beş) </a:t>
            </a:r>
            <a:r>
              <a:rPr lang="tr-TR" sz="4000" dirty="0" smtClean="0"/>
              <a:t>tanesini içeren alt projelerden oluşur.</a:t>
            </a:r>
            <a:endParaRPr lang="tr-TR" sz="4000" dirty="0"/>
          </a:p>
        </p:txBody>
      </p:sp>
    </p:spTree>
    <p:extLst>
      <p:ext uri="{BB962C8B-B14F-4D97-AF65-F5344CB8AC3E}">
        <p14:creationId xmlns:p14="http://schemas.microsoft.com/office/powerpoint/2010/main" val="608059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1312872" y="4071887"/>
            <a:ext cx="14917727" cy="711200"/>
          </a:xfrm>
          <a:prstGeom prst="rect">
            <a:avLst/>
          </a:prstGeom>
        </p:spPr>
        <p:txBody>
          <a:bodyPr wrap="square" lIns="0" tIns="0" rIns="0" bIns="0" rtlCol="0" anchor="t">
            <a:spAutoFit/>
          </a:bodyPr>
          <a:lstStyle/>
          <a:p>
            <a:pPr>
              <a:lnSpc>
                <a:spcPts val="5500"/>
              </a:lnSpc>
            </a:pPr>
            <a:r>
              <a:rPr lang="tr-TR" sz="5000" dirty="0">
                <a:solidFill>
                  <a:srgbClr val="1B1A1A"/>
                </a:solidFill>
                <a:latin typeface="Muli Bold"/>
              </a:rPr>
              <a:t> </a:t>
            </a:r>
            <a:endParaRPr lang="en-US" sz="5000" dirty="0">
              <a:solidFill>
                <a:srgbClr val="1B1A1A"/>
              </a:solidFill>
              <a:latin typeface="Muli Bold"/>
            </a:endParaRPr>
          </a:p>
        </p:txBody>
      </p:sp>
      <p:sp>
        <p:nvSpPr>
          <p:cNvPr id="18" name="Dikdörtgen 17"/>
          <p:cNvSpPr/>
          <p:nvPr/>
        </p:nvSpPr>
        <p:spPr>
          <a:xfrm>
            <a:off x="1143000" y="2552700"/>
            <a:ext cx="15621000" cy="7417415"/>
          </a:xfrm>
          <a:prstGeom prst="rect">
            <a:avLst/>
          </a:prstGeom>
        </p:spPr>
        <p:txBody>
          <a:bodyPr wrap="square">
            <a:spAutoFit/>
          </a:bodyPr>
          <a:lstStyle/>
          <a:p>
            <a:pPr algn="just">
              <a:buFont typeface="Wingdings" pitchFamily="2" charset="2"/>
              <a:buChar char="§"/>
            </a:pPr>
            <a:r>
              <a:rPr lang="tr-TR" sz="3200" dirty="0" smtClean="0"/>
              <a:t>Bilimsel etik ilkeler dikkate alınarak hazırlanmalıdır. </a:t>
            </a:r>
          </a:p>
          <a:p>
            <a:pPr algn="just">
              <a:buFont typeface="Wingdings" pitchFamily="2" charset="2"/>
              <a:buChar char="§"/>
            </a:pPr>
            <a:r>
              <a:rPr lang="tr-TR" sz="3200" dirty="0" smtClean="0"/>
              <a:t>Halk sağlığı ve güvenliği için risk teşkil edecek unsurlar içermemelidir. </a:t>
            </a:r>
          </a:p>
          <a:p>
            <a:pPr algn="just">
              <a:buFont typeface="Wingdings" pitchFamily="2" charset="2"/>
              <a:buChar char="§"/>
            </a:pPr>
            <a:r>
              <a:rPr lang="tr-TR" sz="3200" dirty="0" smtClean="0"/>
              <a:t>Radyoaktif maddeler, tehlikeli deney setleri, </a:t>
            </a:r>
            <a:r>
              <a:rPr lang="tr-TR" sz="3200" dirty="0" err="1" smtClean="0"/>
              <a:t>toksik</a:t>
            </a:r>
            <a:r>
              <a:rPr lang="tr-TR" sz="3200" dirty="0" smtClean="0"/>
              <a:t> ve kanserojen, vb. maddeler ile gerçekleştirilmemelidir. </a:t>
            </a:r>
          </a:p>
          <a:p>
            <a:pPr algn="just">
              <a:buFont typeface="Wingdings" pitchFamily="2" charset="2"/>
              <a:buChar char="§"/>
            </a:pPr>
            <a:r>
              <a:rPr lang="tr-TR" sz="3200" dirty="0" smtClean="0"/>
              <a:t>Kişilik haklarını ihlal eden ve hakaret içeren cümleler içermemelidir.</a:t>
            </a:r>
          </a:p>
          <a:p>
            <a:pPr algn="just">
              <a:buFont typeface="Wingdings" pitchFamily="2" charset="2"/>
              <a:buChar char="§"/>
            </a:pPr>
            <a:r>
              <a:rPr lang="tr-TR" sz="3200" dirty="0" smtClean="0"/>
              <a:t>Bilim Fuarında kullanılması planlanan veri toplama araçlarının (test, anket, görüşme formu, vb.) elektronik başvuru sistemine PDF formatında yüklenmesi gerekir. Veri toplama araçlarının uygulanabilmesine ilişkin İl/İlçe Milli Eğitim Müdürlüğü’nden alınmış izin belgesinin taratılıp sisteme yüklenmesi gerekir.</a:t>
            </a:r>
          </a:p>
          <a:p>
            <a:pPr algn="just">
              <a:buFont typeface="Wingdings" pitchFamily="2" charset="2"/>
              <a:buChar char="§"/>
            </a:pPr>
            <a:r>
              <a:rPr lang="tr-TR" sz="3200" dirty="0" smtClean="0"/>
              <a:t>Daha önce sunulan bir alt proje, içeriği değiştirilmeden başlık, başvuru alanı veya kelime değişimleriyle tekrar sunulmamalıdır.</a:t>
            </a:r>
          </a:p>
          <a:p>
            <a:pPr algn="just">
              <a:buFont typeface="Wingdings" pitchFamily="2" charset="2"/>
              <a:buChar char="§"/>
            </a:pPr>
            <a:r>
              <a:rPr lang="tr-TR" sz="3200" dirty="0" smtClean="0"/>
              <a:t>Alt projenin amaç, yöntem ve beklenen sonucunda kişileri ve okulları ortaya çıkaracak bilgi, fotoğraf ve video bulunmamalıdır.</a:t>
            </a:r>
          </a:p>
          <a:p>
            <a:pPr algn="just">
              <a:buFont typeface="Wingdings" pitchFamily="2" charset="2"/>
              <a:buChar char="§"/>
            </a:pPr>
            <a:r>
              <a:rPr lang="tr-TR" sz="3200" dirty="0" smtClean="0"/>
              <a:t>İnsan ve canlı hayvan içeren alt projelerde etik kurallara uyulmalıdır.</a:t>
            </a:r>
          </a:p>
          <a:p>
            <a:pPr algn="just"/>
            <a:endParaRPr lang="tr-TR" sz="2800" dirty="0" smtClean="0"/>
          </a:p>
        </p:txBody>
      </p:sp>
      <p:grpSp>
        <p:nvGrpSpPr>
          <p:cNvPr id="2" name="Group 3"/>
          <p:cNvGrpSpPr/>
          <p:nvPr/>
        </p:nvGrpSpPr>
        <p:grpSpPr>
          <a:xfrm>
            <a:off x="0" y="647700"/>
            <a:ext cx="8458200" cy="1429564"/>
            <a:chOff x="0" y="42204"/>
            <a:chExt cx="5663046" cy="1040880"/>
          </a:xfrm>
        </p:grpSpPr>
        <p:sp>
          <p:nvSpPr>
            <p:cNvPr id="20" name="AutoShape 4"/>
            <p:cNvSpPr/>
            <p:nvPr/>
          </p:nvSpPr>
          <p:spPr>
            <a:xfrm>
              <a:off x="0" y="42204"/>
              <a:ext cx="5663046" cy="1040880"/>
            </a:xfrm>
            <a:prstGeom prst="rect">
              <a:avLst/>
            </a:prstGeom>
            <a:solidFill>
              <a:srgbClr val="CCED00"/>
            </a:solidFill>
          </p:spPr>
        </p:sp>
        <p:sp>
          <p:nvSpPr>
            <p:cNvPr id="21" name="TextBox 5"/>
            <p:cNvSpPr txBox="1"/>
            <p:nvPr/>
          </p:nvSpPr>
          <p:spPr>
            <a:xfrm>
              <a:off x="414904" y="153168"/>
              <a:ext cx="4863051" cy="637831"/>
            </a:xfrm>
            <a:prstGeom prst="rect">
              <a:avLst/>
            </a:prstGeom>
          </p:spPr>
          <p:txBody>
            <a:bodyPr wrap="square" lIns="0" tIns="0" rIns="0" bIns="0" rtlCol="0" anchor="t">
              <a:spAutoFit/>
            </a:bodyPr>
            <a:lstStyle/>
            <a:p>
              <a:pPr>
                <a:lnSpc>
                  <a:spcPts val="3300"/>
                </a:lnSpc>
              </a:pPr>
              <a:r>
                <a:rPr lang="tr-TR" sz="4000" b="1" dirty="0" smtClean="0">
                  <a:solidFill>
                    <a:srgbClr val="1B1A1A"/>
                  </a:solidFill>
                  <a:latin typeface="+mj-lt"/>
                </a:rPr>
                <a:t>Alt Projeler Hazırlanırken Dikkat Edilecek Hususlar</a:t>
              </a:r>
              <a:endParaRPr lang="en-US" sz="4000" b="1" dirty="0">
                <a:solidFill>
                  <a:srgbClr val="1B1A1A"/>
                </a:solidFill>
                <a:latin typeface="+mj-lt"/>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2" name="TextBox 12"/>
          <p:cNvSpPr txBox="1"/>
          <p:nvPr/>
        </p:nvSpPr>
        <p:spPr>
          <a:xfrm>
            <a:off x="1312872" y="4071887"/>
            <a:ext cx="14917727" cy="711200"/>
          </a:xfrm>
          <a:prstGeom prst="rect">
            <a:avLst/>
          </a:prstGeom>
        </p:spPr>
        <p:txBody>
          <a:bodyPr wrap="square" lIns="0" tIns="0" rIns="0" bIns="0" rtlCol="0" anchor="t">
            <a:spAutoFit/>
          </a:bodyPr>
          <a:lstStyle/>
          <a:p>
            <a:pPr>
              <a:lnSpc>
                <a:spcPts val="5500"/>
              </a:lnSpc>
            </a:pPr>
            <a:r>
              <a:rPr lang="tr-TR" sz="5000" dirty="0">
                <a:solidFill>
                  <a:srgbClr val="1B1A1A"/>
                </a:solidFill>
                <a:latin typeface="Muli Bold"/>
              </a:rPr>
              <a:t> </a:t>
            </a:r>
            <a:endParaRPr lang="en-US" sz="5000" dirty="0">
              <a:solidFill>
                <a:srgbClr val="1B1A1A"/>
              </a:solidFill>
              <a:latin typeface="Muli Bold"/>
            </a:endParaRPr>
          </a:p>
        </p:txBody>
      </p:sp>
      <p:grpSp>
        <p:nvGrpSpPr>
          <p:cNvPr id="19" name="Group 3"/>
          <p:cNvGrpSpPr/>
          <p:nvPr/>
        </p:nvGrpSpPr>
        <p:grpSpPr>
          <a:xfrm>
            <a:off x="0" y="723900"/>
            <a:ext cx="5410200" cy="1066800"/>
            <a:chOff x="0" y="0"/>
            <a:chExt cx="5663046" cy="1040880"/>
          </a:xfrm>
        </p:grpSpPr>
        <p:sp>
          <p:nvSpPr>
            <p:cNvPr id="20" name="AutoShape 4"/>
            <p:cNvSpPr/>
            <p:nvPr/>
          </p:nvSpPr>
          <p:spPr>
            <a:xfrm>
              <a:off x="0" y="0"/>
              <a:ext cx="5663046" cy="1040880"/>
            </a:xfrm>
            <a:prstGeom prst="rect">
              <a:avLst/>
            </a:prstGeom>
            <a:solidFill>
              <a:srgbClr val="CCED00"/>
            </a:solidFill>
          </p:spPr>
        </p:sp>
        <p:sp>
          <p:nvSpPr>
            <p:cNvPr id="21" name="TextBox 5"/>
            <p:cNvSpPr txBox="1"/>
            <p:nvPr/>
          </p:nvSpPr>
          <p:spPr>
            <a:xfrm>
              <a:off x="414904" y="402716"/>
              <a:ext cx="4863051" cy="329700"/>
            </a:xfrm>
            <a:prstGeom prst="rect">
              <a:avLst/>
            </a:prstGeom>
          </p:spPr>
          <p:txBody>
            <a:bodyPr wrap="square" lIns="0" tIns="0" rIns="0" bIns="0" rtlCol="0" anchor="t">
              <a:spAutoFit/>
            </a:bodyPr>
            <a:lstStyle/>
            <a:p>
              <a:pPr>
                <a:lnSpc>
                  <a:spcPts val="3300"/>
                </a:lnSpc>
              </a:pPr>
              <a:r>
                <a:rPr lang="tr-TR" sz="4000" b="1" dirty="0" smtClean="0">
                  <a:solidFill>
                    <a:srgbClr val="1B1A1A"/>
                  </a:solidFill>
                  <a:latin typeface="+mj-lt"/>
                </a:rPr>
                <a:t>SÜREÇ</a:t>
              </a:r>
              <a:endParaRPr lang="en-US" sz="4000" b="1" dirty="0">
                <a:solidFill>
                  <a:srgbClr val="1B1A1A"/>
                </a:solidFill>
                <a:latin typeface="+mj-lt"/>
              </a:endParaRPr>
            </a:p>
          </p:txBody>
        </p:sp>
      </p:grpSp>
      <p:graphicFrame>
        <p:nvGraphicFramePr>
          <p:cNvPr id="7" name="İçerik Yer Tutucusu 3"/>
          <p:cNvGraphicFramePr>
            <a:graphicFrameLocks/>
          </p:cNvGraphicFramePr>
          <p:nvPr>
            <p:extLst>
              <p:ext uri="{D42A27DB-BD31-4B8C-83A1-F6EECF244321}">
                <p14:modId xmlns:p14="http://schemas.microsoft.com/office/powerpoint/2010/main" val="3215115361"/>
              </p:ext>
            </p:extLst>
          </p:nvPr>
        </p:nvGraphicFramePr>
        <p:xfrm>
          <a:off x="2209800" y="2781300"/>
          <a:ext cx="127254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Metin kutusu"/>
          <p:cNvSpPr txBox="1"/>
          <p:nvPr/>
        </p:nvSpPr>
        <p:spPr>
          <a:xfrm>
            <a:off x="4572000" y="6591300"/>
            <a:ext cx="5638800" cy="954107"/>
          </a:xfrm>
          <a:prstGeom prst="rect">
            <a:avLst/>
          </a:prstGeom>
          <a:noFill/>
        </p:spPr>
        <p:txBody>
          <a:bodyPr wrap="square" rtlCol="0">
            <a:spAutoFit/>
          </a:bodyPr>
          <a:lstStyle/>
          <a:p>
            <a:r>
              <a:rPr lang="tr-TR" sz="2800" dirty="0" smtClean="0"/>
              <a:t>Sözleşmenin İmzalanması</a:t>
            </a:r>
          </a:p>
          <a:p>
            <a:r>
              <a:rPr lang="tr-TR" sz="2800" dirty="0" smtClean="0"/>
              <a:t>(e-imza)</a:t>
            </a:r>
            <a:endParaRPr lang="tr-T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1312872" y="4071887"/>
            <a:ext cx="14917727" cy="711200"/>
          </a:xfrm>
          <a:prstGeom prst="rect">
            <a:avLst/>
          </a:prstGeom>
        </p:spPr>
        <p:txBody>
          <a:bodyPr wrap="square" lIns="0" tIns="0" rIns="0" bIns="0" rtlCol="0" anchor="t">
            <a:spAutoFit/>
          </a:bodyPr>
          <a:lstStyle/>
          <a:p>
            <a:pPr>
              <a:lnSpc>
                <a:spcPts val="5500"/>
              </a:lnSpc>
            </a:pPr>
            <a:r>
              <a:rPr lang="tr-TR" sz="5000" dirty="0">
                <a:solidFill>
                  <a:srgbClr val="1B1A1A"/>
                </a:solidFill>
                <a:latin typeface="Muli Bold"/>
              </a:rPr>
              <a:t> </a:t>
            </a:r>
            <a:endParaRPr lang="en-US" sz="5000" dirty="0">
              <a:solidFill>
                <a:srgbClr val="1B1A1A"/>
              </a:solidFill>
              <a:latin typeface="Muli Bold"/>
            </a:endParaRPr>
          </a:p>
        </p:txBody>
      </p:sp>
      <p:grpSp>
        <p:nvGrpSpPr>
          <p:cNvPr id="2" name="Group 3"/>
          <p:cNvGrpSpPr/>
          <p:nvPr/>
        </p:nvGrpSpPr>
        <p:grpSpPr>
          <a:xfrm>
            <a:off x="0" y="419100"/>
            <a:ext cx="5410200" cy="1066800"/>
            <a:chOff x="0" y="0"/>
            <a:chExt cx="5663046" cy="1040880"/>
          </a:xfrm>
        </p:grpSpPr>
        <p:sp>
          <p:nvSpPr>
            <p:cNvPr id="20" name="AutoShape 4"/>
            <p:cNvSpPr/>
            <p:nvPr/>
          </p:nvSpPr>
          <p:spPr>
            <a:xfrm>
              <a:off x="0" y="0"/>
              <a:ext cx="5663046" cy="1040880"/>
            </a:xfrm>
            <a:prstGeom prst="rect">
              <a:avLst/>
            </a:prstGeom>
            <a:solidFill>
              <a:srgbClr val="CCED00"/>
            </a:solidFill>
          </p:spPr>
        </p:sp>
        <p:sp>
          <p:nvSpPr>
            <p:cNvPr id="21" name="TextBox 5"/>
            <p:cNvSpPr txBox="1"/>
            <p:nvPr/>
          </p:nvSpPr>
          <p:spPr>
            <a:xfrm>
              <a:off x="414904" y="402716"/>
              <a:ext cx="4863051" cy="329700"/>
            </a:xfrm>
            <a:prstGeom prst="rect">
              <a:avLst/>
            </a:prstGeom>
          </p:spPr>
          <p:txBody>
            <a:bodyPr wrap="square" lIns="0" tIns="0" rIns="0" bIns="0" rtlCol="0" anchor="t">
              <a:spAutoFit/>
            </a:bodyPr>
            <a:lstStyle/>
            <a:p>
              <a:pPr>
                <a:lnSpc>
                  <a:spcPts val="3300"/>
                </a:lnSpc>
              </a:pPr>
              <a:r>
                <a:rPr lang="tr-TR" sz="4000" b="1" dirty="0" smtClean="0">
                  <a:solidFill>
                    <a:srgbClr val="1B1A1A"/>
                  </a:solidFill>
                  <a:latin typeface="+mj-lt"/>
                </a:rPr>
                <a:t>SÜREÇ</a:t>
              </a:r>
              <a:endParaRPr lang="en-US" sz="4000" b="1" dirty="0">
                <a:solidFill>
                  <a:srgbClr val="1B1A1A"/>
                </a:solidFill>
                <a:latin typeface="+mj-lt"/>
              </a:endParaRPr>
            </a:p>
          </p:txBody>
        </p:sp>
      </p:grpSp>
      <p:sp>
        <p:nvSpPr>
          <p:cNvPr id="14" name="13 Metin kutusu"/>
          <p:cNvSpPr txBox="1"/>
          <p:nvPr/>
        </p:nvSpPr>
        <p:spPr>
          <a:xfrm>
            <a:off x="1905000" y="4610100"/>
            <a:ext cx="13944600" cy="830997"/>
          </a:xfrm>
          <a:prstGeom prst="rect">
            <a:avLst/>
          </a:prstGeom>
          <a:noFill/>
        </p:spPr>
        <p:txBody>
          <a:bodyPr wrap="square" rtlCol="0">
            <a:spAutoFit/>
          </a:bodyPr>
          <a:lstStyle/>
          <a:p>
            <a:pPr algn="just"/>
            <a:r>
              <a:rPr lang="tr-TR" sz="2400" dirty="0" smtClean="0"/>
              <a:t>En az alt proje sayısını sağlamayan proje başvurusu reddedilir. Ret gerekçeleri başvuru sahiplerine http://bilimiz.</a:t>
            </a:r>
            <a:r>
              <a:rPr lang="tr-TR" sz="2400" dirty="0" err="1" smtClean="0"/>
              <a:t>tubitak</a:t>
            </a:r>
            <a:r>
              <a:rPr lang="tr-TR" sz="2400" dirty="0" smtClean="0"/>
              <a:t>.gov.tr adresi üzerinden iletilir.</a:t>
            </a:r>
            <a:endParaRPr lang="tr-TR" sz="2400" dirty="0"/>
          </a:p>
        </p:txBody>
      </p:sp>
      <p:sp>
        <p:nvSpPr>
          <p:cNvPr id="16" name="15 Metin kutusu"/>
          <p:cNvSpPr txBox="1"/>
          <p:nvPr/>
        </p:nvSpPr>
        <p:spPr>
          <a:xfrm>
            <a:off x="1828800" y="2628900"/>
            <a:ext cx="14020800" cy="830997"/>
          </a:xfrm>
          <a:prstGeom prst="rect">
            <a:avLst/>
          </a:prstGeom>
          <a:noFill/>
        </p:spPr>
        <p:txBody>
          <a:bodyPr wrap="square" rtlCol="0">
            <a:spAutoFit/>
          </a:bodyPr>
          <a:lstStyle/>
          <a:p>
            <a:pPr algn="just"/>
            <a:r>
              <a:rPr lang="tr-TR" sz="2400" dirty="0" smtClean="0"/>
              <a:t>Projesi desteklenen kurum/kuruluşlar, belirtilen fuar döneminde </a:t>
            </a:r>
            <a:r>
              <a:rPr lang="tr-TR" sz="2400" u="sng" dirty="0" smtClean="0"/>
              <a:t>en az 2 en fazla 3 tam gün eğitim öğretim saatleri süresince</a:t>
            </a:r>
            <a:r>
              <a:rPr lang="tr-TR" sz="2400" dirty="0" smtClean="0"/>
              <a:t> Bilim Fuarını gerçekleştirmek zorundadır.</a:t>
            </a:r>
            <a:endParaRPr lang="tr-TR" sz="2400" dirty="0"/>
          </a:p>
        </p:txBody>
      </p:sp>
      <p:sp>
        <p:nvSpPr>
          <p:cNvPr id="13" name="12 Sağ Ok"/>
          <p:cNvSpPr/>
          <p:nvPr/>
        </p:nvSpPr>
        <p:spPr>
          <a:xfrm>
            <a:off x="533400" y="2857500"/>
            <a:ext cx="978408" cy="484632"/>
          </a:xfrm>
          <a:prstGeom prst="rightArrow">
            <a:avLst/>
          </a:prstGeom>
          <a:solidFill>
            <a:srgbClr val="B1F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Sağ Ok"/>
          <p:cNvSpPr/>
          <p:nvPr/>
        </p:nvSpPr>
        <p:spPr>
          <a:xfrm>
            <a:off x="533400" y="4914900"/>
            <a:ext cx="978408" cy="484632"/>
          </a:xfrm>
          <a:prstGeom prst="rightArrow">
            <a:avLst/>
          </a:prstGeom>
          <a:solidFill>
            <a:srgbClr val="B1F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Metin kutusu"/>
          <p:cNvSpPr txBox="1"/>
          <p:nvPr/>
        </p:nvSpPr>
        <p:spPr>
          <a:xfrm>
            <a:off x="1828800" y="7658100"/>
            <a:ext cx="13792200" cy="1569660"/>
          </a:xfrm>
          <a:prstGeom prst="rect">
            <a:avLst/>
          </a:prstGeom>
          <a:noFill/>
        </p:spPr>
        <p:txBody>
          <a:bodyPr wrap="square" rtlCol="0">
            <a:spAutoFit/>
          </a:bodyPr>
          <a:lstStyle/>
          <a:p>
            <a:pPr algn="just"/>
            <a:r>
              <a:rPr lang="tr-TR" sz="2400" dirty="0" smtClean="0"/>
              <a:t>Sözleşme imzalandıktan sonra yürütücü değişikliği yapılamaz. Ancak yürütücünün kurumdan ayrılması veya mücbir bir sebepten ötürü projeyi yürütemeyeceği tespit edildiği takdirde; proje yürütücüsü, proje yürütücüsü kurum/kuruluş müdürü onayı ile (TÜBİTAK tarafından bilimiz.tubitak.gov.tr adresinde yayımlanan dilekçe ve taahhütname örneğine uygun olarak) proje yürütücüsü değişikliği yapılabilir.</a:t>
            </a:r>
            <a:endParaRPr lang="tr-TR" sz="2400" dirty="0"/>
          </a:p>
        </p:txBody>
      </p:sp>
      <p:sp>
        <p:nvSpPr>
          <p:cNvPr id="18" name="17 Sağ Ok"/>
          <p:cNvSpPr/>
          <p:nvPr/>
        </p:nvSpPr>
        <p:spPr>
          <a:xfrm>
            <a:off x="609600" y="6591300"/>
            <a:ext cx="978408" cy="484632"/>
          </a:xfrm>
          <a:prstGeom prst="rightArrow">
            <a:avLst/>
          </a:prstGeom>
          <a:solidFill>
            <a:srgbClr val="B1F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18 Metin kutusu"/>
          <p:cNvSpPr txBox="1"/>
          <p:nvPr/>
        </p:nvSpPr>
        <p:spPr>
          <a:xfrm>
            <a:off x="1905000" y="6362700"/>
            <a:ext cx="13944600" cy="830997"/>
          </a:xfrm>
          <a:prstGeom prst="rect">
            <a:avLst/>
          </a:prstGeom>
          <a:noFill/>
        </p:spPr>
        <p:txBody>
          <a:bodyPr wrap="square" rtlCol="0">
            <a:spAutoFit/>
          </a:bodyPr>
          <a:lstStyle/>
          <a:p>
            <a:pPr algn="just"/>
            <a:r>
              <a:rPr lang="tr-TR" sz="2400" dirty="0" smtClean="0"/>
              <a:t>Sözleşme; proje yürütücüsü, kurum/kuruluş müdürü ve İl/İlçe Milli Eğitim Müdürü (üç imza) tarafından E-imza ile imzalanır.</a:t>
            </a:r>
            <a:endParaRPr lang="tr-TR" sz="2400" dirty="0"/>
          </a:p>
        </p:txBody>
      </p:sp>
      <p:sp>
        <p:nvSpPr>
          <p:cNvPr id="22" name="21 Sağ Ok"/>
          <p:cNvSpPr/>
          <p:nvPr/>
        </p:nvSpPr>
        <p:spPr>
          <a:xfrm>
            <a:off x="685800" y="7734300"/>
            <a:ext cx="978408" cy="484632"/>
          </a:xfrm>
          <a:prstGeom prst="rightArrow">
            <a:avLst/>
          </a:prstGeom>
          <a:solidFill>
            <a:srgbClr val="B1F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2"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3"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sp>
        <p:nvSpPr>
          <p:cNvPr id="15" name="14 Metin kutusu"/>
          <p:cNvSpPr txBox="1"/>
          <p:nvPr/>
        </p:nvSpPr>
        <p:spPr>
          <a:xfrm rot="10800000" flipV="1">
            <a:off x="1752600" y="2913103"/>
            <a:ext cx="13944600" cy="5509200"/>
          </a:xfrm>
          <a:prstGeom prst="rect">
            <a:avLst/>
          </a:prstGeom>
          <a:noFill/>
        </p:spPr>
        <p:txBody>
          <a:bodyPr wrap="square" rtlCol="0">
            <a:spAutoFit/>
          </a:bodyPr>
          <a:lstStyle/>
          <a:p>
            <a:pPr algn="just"/>
            <a:r>
              <a:rPr lang="tr-TR" sz="3200" dirty="0" smtClean="0"/>
              <a:t>Her bir alt proje alanında uzman 3 farklı dış danışman tarafından ;</a:t>
            </a:r>
          </a:p>
          <a:p>
            <a:pPr algn="just"/>
            <a:endParaRPr lang="tr-TR" sz="3200" dirty="0" smtClean="0"/>
          </a:p>
          <a:p>
            <a:pPr algn="just">
              <a:buFont typeface="Wingdings" pitchFamily="2" charset="2"/>
              <a:buChar char="§"/>
            </a:pPr>
            <a:r>
              <a:rPr lang="tr-TR" sz="3200" dirty="0" smtClean="0"/>
              <a:t>Alt problemin amacına,</a:t>
            </a:r>
          </a:p>
          <a:p>
            <a:pPr algn="just">
              <a:buFont typeface="Wingdings" pitchFamily="2" charset="2"/>
              <a:buChar char="§"/>
            </a:pPr>
            <a:r>
              <a:rPr lang="tr-TR" sz="3200" dirty="0" smtClean="0"/>
              <a:t>Alt problemin yöntemine,</a:t>
            </a:r>
          </a:p>
          <a:p>
            <a:pPr algn="just">
              <a:buFont typeface="Wingdings" pitchFamily="2" charset="2"/>
              <a:buChar char="§"/>
            </a:pPr>
            <a:r>
              <a:rPr lang="tr-TR" sz="3200" dirty="0" smtClean="0"/>
              <a:t>Alt projenin beklenen sonucuna, </a:t>
            </a:r>
          </a:p>
          <a:p>
            <a:pPr algn="just">
              <a:buFont typeface="Wingdings" pitchFamily="2" charset="2"/>
              <a:buChar char="§"/>
            </a:pPr>
            <a:r>
              <a:rPr lang="tr-TR" sz="3200" dirty="0" smtClean="0"/>
              <a:t>Alt projenin bilimsel diline, </a:t>
            </a:r>
          </a:p>
          <a:p>
            <a:pPr algn="just">
              <a:buFont typeface="Wingdings" pitchFamily="2" charset="2"/>
              <a:buChar char="§"/>
            </a:pPr>
            <a:r>
              <a:rPr lang="tr-TR" sz="3200" dirty="0" smtClean="0"/>
              <a:t>Programın genel amaçları ile uyumluluk kriterlerine göre değerlendirilir.</a:t>
            </a:r>
          </a:p>
          <a:p>
            <a:pPr algn="just">
              <a:buFont typeface="Wingdings" pitchFamily="2" charset="2"/>
              <a:buChar char="§"/>
            </a:pPr>
            <a:endParaRPr lang="tr-TR" sz="3200" dirty="0" smtClean="0"/>
          </a:p>
          <a:p>
            <a:pPr algn="just">
              <a:buFont typeface="Wingdings" pitchFamily="2" charset="2"/>
              <a:buChar char="§"/>
            </a:pPr>
            <a:endParaRPr lang="tr-TR" sz="3200" dirty="0" smtClean="0"/>
          </a:p>
          <a:p>
            <a:pPr algn="just"/>
            <a:r>
              <a:rPr lang="tr-TR" sz="3200" dirty="0" smtClean="0"/>
              <a:t>Dış danışman puanlarının aritmetik ortalaması alınır. </a:t>
            </a:r>
            <a:r>
              <a:rPr lang="tr-TR" sz="3200" u="sng" dirty="0" smtClean="0"/>
              <a:t>Bu puan bilim fuarları değerlendirme puanıdır.</a:t>
            </a:r>
            <a:endParaRPr lang="tr-TR" sz="3200" dirty="0"/>
          </a:p>
        </p:txBody>
      </p:sp>
      <p:grpSp>
        <p:nvGrpSpPr>
          <p:cNvPr id="13" name="Group 3"/>
          <p:cNvGrpSpPr/>
          <p:nvPr/>
        </p:nvGrpSpPr>
        <p:grpSpPr>
          <a:xfrm>
            <a:off x="0" y="419100"/>
            <a:ext cx="5410200" cy="1066800"/>
            <a:chOff x="0" y="0"/>
            <a:chExt cx="5663046" cy="1040880"/>
          </a:xfrm>
        </p:grpSpPr>
        <p:sp>
          <p:nvSpPr>
            <p:cNvPr id="14" name="AutoShape 4"/>
            <p:cNvSpPr/>
            <p:nvPr/>
          </p:nvSpPr>
          <p:spPr>
            <a:xfrm>
              <a:off x="0" y="0"/>
              <a:ext cx="5663046" cy="1040880"/>
            </a:xfrm>
            <a:prstGeom prst="rect">
              <a:avLst/>
            </a:prstGeom>
            <a:solidFill>
              <a:srgbClr val="CCED00"/>
            </a:solidFill>
          </p:spPr>
        </p:sp>
        <p:sp>
          <p:nvSpPr>
            <p:cNvPr id="19" name="TextBox 5"/>
            <p:cNvSpPr txBox="1"/>
            <p:nvPr/>
          </p:nvSpPr>
          <p:spPr>
            <a:xfrm>
              <a:off x="414904" y="402716"/>
              <a:ext cx="4863052" cy="441814"/>
            </a:xfrm>
            <a:prstGeom prst="rect">
              <a:avLst/>
            </a:prstGeom>
          </p:spPr>
          <p:txBody>
            <a:bodyPr wrap="square" lIns="0" tIns="0" rIns="0" bIns="0" rtlCol="0" anchor="t">
              <a:spAutoFit/>
            </a:bodyPr>
            <a:lstStyle/>
            <a:p>
              <a:pPr>
                <a:lnSpc>
                  <a:spcPts val="3300"/>
                </a:lnSpc>
              </a:pPr>
              <a:r>
                <a:rPr lang="tr-TR" sz="4000" b="1" dirty="0" smtClean="0">
                  <a:solidFill>
                    <a:srgbClr val="1B1A1A"/>
                  </a:solidFill>
                  <a:latin typeface="+mj-lt"/>
                </a:rPr>
                <a:t>DEĞERLENDİRME</a:t>
              </a:r>
              <a:endParaRPr lang="en-US" sz="4000" b="1" dirty="0">
                <a:solidFill>
                  <a:srgbClr val="1B1A1A"/>
                </a:solidFill>
                <a:latin typeface="+mj-lt"/>
              </a:endParaRPr>
            </a:p>
          </p:txBody>
        </p:sp>
      </p:grpSp>
    </p:spTree>
    <p:extLst>
      <p:ext uri="{BB962C8B-B14F-4D97-AF65-F5344CB8AC3E}">
        <p14:creationId xmlns:p14="http://schemas.microsoft.com/office/powerpoint/2010/main" val="41930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0" y="647700"/>
            <a:ext cx="5410200" cy="121920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endParaRPr lang="en-US" sz="2800" dirty="0">
                <a:solidFill>
                  <a:srgbClr val="1B1A1A"/>
                </a:solidFill>
                <a:latin typeface="Muli Bold"/>
              </a:endParaRPr>
            </a:p>
          </p:txBody>
        </p:sp>
      </p:grpSp>
      <p:sp>
        <p:nvSpPr>
          <p:cNvPr id="2" name="Dikdörtgen 1"/>
          <p:cNvSpPr/>
          <p:nvPr/>
        </p:nvSpPr>
        <p:spPr>
          <a:xfrm>
            <a:off x="228600" y="800100"/>
            <a:ext cx="4572000" cy="523220"/>
          </a:xfrm>
          <a:prstGeom prst="rect">
            <a:avLst/>
          </a:prstGeom>
        </p:spPr>
        <p:txBody>
          <a:bodyPr wrap="square">
            <a:spAutoFit/>
          </a:bodyPr>
          <a:lstStyle/>
          <a:p>
            <a:r>
              <a:rPr lang="tr-TR" sz="2800" b="1" dirty="0" smtClean="0"/>
              <a:t>MALİ SÜREÇLER</a:t>
            </a:r>
            <a:endParaRPr lang="tr-TR" sz="2800" dirty="0"/>
          </a:p>
        </p:txBody>
      </p:sp>
      <p:sp>
        <p:nvSpPr>
          <p:cNvPr id="12" name="11 Metin kutusu"/>
          <p:cNvSpPr txBox="1"/>
          <p:nvPr/>
        </p:nvSpPr>
        <p:spPr>
          <a:xfrm>
            <a:off x="1752600" y="2324100"/>
            <a:ext cx="13639800" cy="2246769"/>
          </a:xfrm>
          <a:prstGeom prst="rect">
            <a:avLst/>
          </a:prstGeom>
          <a:noFill/>
        </p:spPr>
        <p:txBody>
          <a:bodyPr wrap="square" rtlCol="0">
            <a:spAutoFit/>
          </a:bodyPr>
          <a:lstStyle/>
          <a:p>
            <a:pPr algn="just"/>
            <a:r>
              <a:rPr lang="tr-TR" sz="2800" dirty="0" smtClean="0"/>
              <a:t>Başvuruda sisteme girilen IBAN bilgisi proje yürütücüsünün aktif bir banka hesabına ait olmalıdır. Ödemelerin belirtilen tarihlerde gerçekleşebilmesi için proje yürütücüsünün değişimi, proje yürütücüsünün var ise soyadı, banka bilgileri vb. tüm değişikliklerinin en kısa sürede ARBİS üzerinden güncellenmesi ve bt4006@</a:t>
            </a:r>
            <a:r>
              <a:rPr lang="tr-TR" sz="2800" dirty="0" err="1" smtClean="0"/>
              <a:t>tubitak</a:t>
            </a:r>
            <a:r>
              <a:rPr lang="tr-TR" sz="2800" dirty="0" smtClean="0"/>
              <a:t>.gov.tr adresinden TÜBİTAK’a bildirilmesi gerekir. </a:t>
            </a:r>
            <a:r>
              <a:rPr lang="tr-TR" sz="2800" u="sng" dirty="0" smtClean="0"/>
              <a:t>Tüm değişikliklerin bildirimi, proje yürütücüsünün sorumluluğundadır</a:t>
            </a:r>
            <a:r>
              <a:rPr lang="tr-TR" sz="2400" u="sng" dirty="0" smtClean="0"/>
              <a:t>.</a:t>
            </a:r>
            <a:endParaRPr lang="tr-TR" sz="2400" u="sng" dirty="0"/>
          </a:p>
        </p:txBody>
      </p:sp>
      <p:sp>
        <p:nvSpPr>
          <p:cNvPr id="13" name="12 Sağ Ok"/>
          <p:cNvSpPr/>
          <p:nvPr/>
        </p:nvSpPr>
        <p:spPr>
          <a:xfrm>
            <a:off x="457200" y="2400300"/>
            <a:ext cx="978408" cy="484632"/>
          </a:xfrm>
          <a:prstGeom prst="rightArrow">
            <a:avLst/>
          </a:prstGeom>
          <a:solidFill>
            <a:srgbClr val="A7F5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Metin kutusu"/>
          <p:cNvSpPr txBox="1"/>
          <p:nvPr/>
        </p:nvSpPr>
        <p:spPr>
          <a:xfrm>
            <a:off x="1828800" y="5143500"/>
            <a:ext cx="13639800" cy="2677656"/>
          </a:xfrm>
          <a:prstGeom prst="rect">
            <a:avLst/>
          </a:prstGeom>
          <a:noFill/>
        </p:spPr>
        <p:txBody>
          <a:bodyPr wrap="square" rtlCol="0">
            <a:spAutoFit/>
          </a:bodyPr>
          <a:lstStyle/>
          <a:p>
            <a:pPr algn="just"/>
            <a:r>
              <a:rPr lang="tr-TR" sz="2800" dirty="0" smtClean="0"/>
              <a:t>Bilim Fuarı kapsamında proje yürütücüsü tarafından yapılan harcamalar, sözleşmede belirtilen tarihler arasında gerçekleştirilir. </a:t>
            </a:r>
            <a:r>
              <a:rPr lang="tr-TR" sz="2800" u="sng" dirty="0" smtClean="0"/>
              <a:t>Proje yürütücüsü her türlü harcamadan sorumludur. </a:t>
            </a:r>
          </a:p>
          <a:p>
            <a:pPr algn="just"/>
            <a:endParaRPr lang="tr-TR" sz="2800" u="sng" dirty="0" smtClean="0"/>
          </a:p>
          <a:p>
            <a:pPr algn="just"/>
            <a:r>
              <a:rPr lang="tr-TR" sz="2800" dirty="0" smtClean="0"/>
              <a:t>Bilim Fuarı tamamlandıktan sonra Sonuç Raporu ile birlikte, fuar harcamalarına ilişkin tüm fatura, makbuz vb. bilgiler bilimiz.</a:t>
            </a:r>
            <a:r>
              <a:rPr lang="tr-TR" sz="2800" dirty="0" err="1" smtClean="0"/>
              <a:t>tubitak</a:t>
            </a:r>
            <a:r>
              <a:rPr lang="tr-TR" sz="2800" dirty="0" smtClean="0"/>
              <a:t>.gov.tr adresinden sisteme yüklenir.</a:t>
            </a:r>
            <a:endParaRPr lang="tr-TR" sz="2800" dirty="0"/>
          </a:p>
        </p:txBody>
      </p:sp>
      <p:sp>
        <p:nvSpPr>
          <p:cNvPr id="17" name="16 Sağ Ok"/>
          <p:cNvSpPr/>
          <p:nvPr/>
        </p:nvSpPr>
        <p:spPr>
          <a:xfrm>
            <a:off x="457200" y="5143500"/>
            <a:ext cx="978408" cy="484632"/>
          </a:xfrm>
          <a:prstGeom prst="rightArrow">
            <a:avLst/>
          </a:prstGeom>
          <a:solidFill>
            <a:srgbClr val="A7F5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8" name="17 Sağ Ok"/>
          <p:cNvSpPr/>
          <p:nvPr/>
        </p:nvSpPr>
        <p:spPr>
          <a:xfrm>
            <a:off x="533400" y="6896100"/>
            <a:ext cx="978408" cy="484632"/>
          </a:xfrm>
          <a:prstGeom prst="rightArrow">
            <a:avLst/>
          </a:prstGeom>
          <a:solidFill>
            <a:srgbClr val="A7F5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4098" name="Picture 2" descr="Money Cartoon png download - 1000*440 - Free Transparent Animation png  Download. - CleanPNG / KissPNG"/>
          <p:cNvPicPr>
            <a:picLocks noChangeAspect="1" noChangeArrowheads="1"/>
          </p:cNvPicPr>
          <p:nvPr/>
        </p:nvPicPr>
        <p:blipFill>
          <a:blip r:embed="rId2" cstate="print"/>
          <a:srcRect/>
          <a:stretch>
            <a:fillRect/>
          </a:stretch>
        </p:blipFill>
        <p:spPr bwMode="auto">
          <a:xfrm rot="1134973">
            <a:off x="14479605" y="1038717"/>
            <a:ext cx="3352800" cy="1490133"/>
          </a:xfrm>
          <a:prstGeom prst="rect">
            <a:avLst/>
          </a:prstGeom>
          <a:noFill/>
        </p:spPr>
      </p:pic>
    </p:spTree>
    <p:extLst>
      <p:ext uri="{BB962C8B-B14F-4D97-AF65-F5344CB8AC3E}">
        <p14:creationId xmlns:p14="http://schemas.microsoft.com/office/powerpoint/2010/main" val="4011016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2"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3"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sp>
        <p:nvSpPr>
          <p:cNvPr id="15" name="14 Metin kutusu"/>
          <p:cNvSpPr txBox="1"/>
          <p:nvPr/>
        </p:nvSpPr>
        <p:spPr>
          <a:xfrm rot="10800000" flipV="1">
            <a:off x="1676400" y="1333500"/>
            <a:ext cx="13944600" cy="954107"/>
          </a:xfrm>
          <a:prstGeom prst="rect">
            <a:avLst/>
          </a:prstGeom>
          <a:noFill/>
        </p:spPr>
        <p:txBody>
          <a:bodyPr wrap="square" rtlCol="0">
            <a:spAutoFit/>
          </a:bodyPr>
          <a:lstStyle/>
          <a:p>
            <a:pPr algn="just"/>
            <a:r>
              <a:rPr lang="tr-TR" sz="2800" dirty="0" smtClean="0"/>
              <a:t>Proje destek tutarı, sözleşmenin taraflarca E-imza ile imzalanmasından sonra, proje yürütücüsünün TÜBİTAK’a bildirdiği hesaba aktarılır.</a:t>
            </a:r>
            <a:endParaRPr lang="tr-TR" sz="2800" dirty="0"/>
          </a:p>
        </p:txBody>
      </p:sp>
      <p:graphicFrame>
        <p:nvGraphicFramePr>
          <p:cNvPr id="18" name="17 Diyagram"/>
          <p:cNvGraphicFramePr/>
          <p:nvPr/>
        </p:nvGraphicFramePr>
        <p:xfrm>
          <a:off x="3048000" y="1079500"/>
          <a:ext cx="12192000" cy="81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2" descr="Money Cartoon png download - 1000*440 - Free Transparent Animation png  Download. - CleanPNG / KissPNG"/>
          <p:cNvPicPr>
            <a:picLocks noChangeAspect="1" noChangeArrowheads="1"/>
          </p:cNvPicPr>
          <p:nvPr/>
        </p:nvPicPr>
        <p:blipFill>
          <a:blip r:embed="rId7" cstate="print"/>
          <a:srcRect/>
          <a:stretch>
            <a:fillRect/>
          </a:stretch>
        </p:blipFill>
        <p:spPr bwMode="auto">
          <a:xfrm rot="21307727">
            <a:off x="1083521" y="7073729"/>
            <a:ext cx="3784514" cy="1682006"/>
          </a:xfrm>
          <a:prstGeom prst="rect">
            <a:avLst/>
          </a:prstGeom>
          <a:noFill/>
        </p:spPr>
      </p:pic>
    </p:spTree>
    <p:extLst>
      <p:ext uri="{BB962C8B-B14F-4D97-AF65-F5344CB8AC3E}">
        <p14:creationId xmlns:p14="http://schemas.microsoft.com/office/powerpoint/2010/main" val="41930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4"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6"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sp>
        <p:nvSpPr>
          <p:cNvPr id="22" name="21 Çapraz Köşesi Kesik Dikdörtgen"/>
          <p:cNvSpPr/>
          <p:nvPr/>
        </p:nvSpPr>
        <p:spPr>
          <a:xfrm>
            <a:off x="1371600" y="3390900"/>
            <a:ext cx="5715000" cy="5638800"/>
          </a:xfrm>
          <a:prstGeom prst="snip2DiagRect">
            <a:avLst/>
          </a:prstGeom>
          <a:solidFill>
            <a:srgbClr val="A7F527"/>
          </a:solidFill>
          <a:ln>
            <a:solidFill>
              <a:srgbClr val="B1F024"/>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22 Çapraz Köşesi Kesik Dikdörtgen"/>
          <p:cNvSpPr/>
          <p:nvPr/>
        </p:nvSpPr>
        <p:spPr>
          <a:xfrm>
            <a:off x="10134600" y="3390900"/>
            <a:ext cx="5715000" cy="5638800"/>
          </a:xfrm>
          <a:prstGeom prst="snip2DiagRect">
            <a:avLst/>
          </a:prstGeom>
          <a:solidFill>
            <a:srgbClr val="A7F527"/>
          </a:solidFill>
          <a:ln>
            <a:solidFill>
              <a:srgbClr val="B1F024"/>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23 Metin kutusu"/>
          <p:cNvSpPr txBox="1"/>
          <p:nvPr/>
        </p:nvSpPr>
        <p:spPr>
          <a:xfrm>
            <a:off x="1371600" y="3467100"/>
            <a:ext cx="5486400" cy="6001643"/>
          </a:xfrm>
          <a:prstGeom prst="rect">
            <a:avLst/>
          </a:prstGeom>
          <a:noFill/>
        </p:spPr>
        <p:txBody>
          <a:bodyPr wrap="square" rtlCol="0">
            <a:spAutoFit/>
          </a:bodyPr>
          <a:lstStyle/>
          <a:p>
            <a:r>
              <a:rPr lang="tr-TR" sz="2400" u="sng" dirty="0" smtClean="0"/>
              <a:t>DESTEK KAPSAMINDA KABUL EDİLEN HARCAMALAR</a:t>
            </a:r>
          </a:p>
          <a:p>
            <a:endParaRPr lang="tr-TR" sz="2400" dirty="0" smtClean="0"/>
          </a:p>
          <a:p>
            <a:pPr>
              <a:buFont typeface="Wingdings" pitchFamily="2" charset="2"/>
              <a:buChar char="Ø"/>
            </a:pPr>
            <a:r>
              <a:rPr lang="tr-TR" sz="2400" dirty="0" smtClean="0"/>
              <a:t>Bilim Fuarının etkin bir şekilde gerçekleştirilmesi için gerekli sarf malzeme alımları (kırtasiye, </a:t>
            </a:r>
            <a:r>
              <a:rPr lang="tr-TR" sz="2400" dirty="0" err="1" smtClean="0"/>
              <a:t>laboratuvar</a:t>
            </a:r>
            <a:r>
              <a:rPr lang="tr-TR" sz="2400" dirty="0" smtClean="0"/>
              <a:t>/deney malzemeleri, etkinlik materyalleri vb.),</a:t>
            </a:r>
          </a:p>
          <a:p>
            <a:pPr>
              <a:buFont typeface="Wingdings" pitchFamily="2" charset="2"/>
              <a:buChar char="Ø"/>
            </a:pPr>
            <a:r>
              <a:rPr lang="tr-TR" sz="2400" dirty="0" smtClean="0"/>
              <a:t>Alt proje kapsamında gerekli olan makine-teçhizat alımları, </a:t>
            </a:r>
          </a:p>
          <a:p>
            <a:pPr>
              <a:buFont typeface="Wingdings" pitchFamily="2" charset="2"/>
              <a:buChar char="Ø"/>
            </a:pPr>
            <a:r>
              <a:rPr lang="tr-TR" sz="2400" dirty="0" smtClean="0"/>
              <a:t>Hizmet alımları, </a:t>
            </a:r>
          </a:p>
          <a:p>
            <a:pPr>
              <a:buFont typeface="Wingdings" pitchFamily="2" charset="2"/>
              <a:buChar char="Ø"/>
            </a:pPr>
            <a:r>
              <a:rPr lang="tr-TR" sz="2400" dirty="0" smtClean="0"/>
              <a:t>Bakım onarım giderleri , </a:t>
            </a:r>
          </a:p>
          <a:p>
            <a:pPr>
              <a:buFont typeface="Wingdings" pitchFamily="2" charset="2"/>
              <a:buChar char="Ø"/>
            </a:pPr>
            <a:r>
              <a:rPr lang="tr-TR" sz="2400" dirty="0" smtClean="0"/>
              <a:t>Alt projelerin ihtiyaçları doğrultusunda yapılan diğer zaruri alımlar.</a:t>
            </a:r>
          </a:p>
          <a:p>
            <a:pPr>
              <a:buFont typeface="Wingdings" pitchFamily="2" charset="2"/>
              <a:buChar char="Ø"/>
            </a:pPr>
            <a:endParaRPr lang="tr-TR" dirty="0" smtClean="0"/>
          </a:p>
          <a:p>
            <a:endParaRPr lang="tr-TR" dirty="0" smtClean="0"/>
          </a:p>
          <a:p>
            <a:endParaRPr lang="tr-TR" dirty="0" smtClean="0"/>
          </a:p>
          <a:p>
            <a:endParaRPr lang="tr-TR" dirty="0"/>
          </a:p>
        </p:txBody>
      </p:sp>
      <p:sp>
        <p:nvSpPr>
          <p:cNvPr id="25" name="24 Metin kutusu"/>
          <p:cNvSpPr txBox="1"/>
          <p:nvPr/>
        </p:nvSpPr>
        <p:spPr>
          <a:xfrm>
            <a:off x="10210800" y="3467100"/>
            <a:ext cx="5486400" cy="4370427"/>
          </a:xfrm>
          <a:prstGeom prst="rect">
            <a:avLst/>
          </a:prstGeom>
          <a:noFill/>
        </p:spPr>
        <p:txBody>
          <a:bodyPr wrap="square" rtlCol="0">
            <a:spAutoFit/>
          </a:bodyPr>
          <a:lstStyle/>
          <a:p>
            <a:r>
              <a:rPr lang="tr-TR" sz="2400" u="sng" dirty="0" smtClean="0"/>
              <a:t>DESTEK KAPSAMINDA KABUL EDİLMEYEN HARCAMALAR</a:t>
            </a:r>
          </a:p>
          <a:p>
            <a:endParaRPr lang="tr-TR" sz="3200" dirty="0" smtClean="0"/>
          </a:p>
          <a:p>
            <a:pPr>
              <a:buFont typeface="Wingdings" pitchFamily="2" charset="2"/>
              <a:buChar char="Ø"/>
            </a:pPr>
            <a:r>
              <a:rPr lang="tr-TR" sz="2400" dirty="0" smtClean="0"/>
              <a:t>Bilgisayar, </a:t>
            </a:r>
          </a:p>
          <a:p>
            <a:pPr>
              <a:buFont typeface="Wingdings" pitchFamily="2" charset="2"/>
              <a:buChar char="Ø"/>
            </a:pPr>
            <a:r>
              <a:rPr lang="tr-TR" sz="2400" dirty="0" smtClean="0"/>
              <a:t>Yazıcı, </a:t>
            </a:r>
          </a:p>
          <a:p>
            <a:pPr>
              <a:buFont typeface="Wingdings" pitchFamily="2" charset="2"/>
              <a:buChar char="Ø"/>
            </a:pPr>
            <a:r>
              <a:rPr lang="tr-TR" sz="2400" dirty="0" smtClean="0"/>
              <a:t>Projeksiyon cihazı, </a:t>
            </a:r>
          </a:p>
          <a:p>
            <a:pPr>
              <a:buFont typeface="Wingdings" pitchFamily="2" charset="2"/>
              <a:buChar char="Ø"/>
            </a:pPr>
            <a:r>
              <a:rPr lang="tr-TR" sz="2400" dirty="0" smtClean="0"/>
              <a:t>Kamera,</a:t>
            </a:r>
          </a:p>
          <a:p>
            <a:pPr>
              <a:buFont typeface="Wingdings" pitchFamily="2" charset="2"/>
              <a:buChar char="Ø"/>
            </a:pPr>
            <a:r>
              <a:rPr lang="tr-TR" sz="2400" dirty="0" smtClean="0"/>
              <a:t>Harici disk vb. alımı gibi genel amaçlar için yapılan harcamalar.</a:t>
            </a:r>
          </a:p>
          <a:p>
            <a:endParaRPr lang="tr-TR" dirty="0" smtClean="0"/>
          </a:p>
          <a:p>
            <a:endParaRPr lang="tr-TR" dirty="0" smtClean="0"/>
          </a:p>
          <a:p>
            <a:endParaRPr lang="tr-TR" dirty="0"/>
          </a:p>
        </p:txBody>
      </p:sp>
      <p:pic>
        <p:nvPicPr>
          <p:cNvPr id="2050" name="Picture 2" descr="Para presentaciones SCHOOL panosundaki Pin"/>
          <p:cNvPicPr>
            <a:picLocks noChangeAspect="1" noChangeArrowheads="1"/>
          </p:cNvPicPr>
          <p:nvPr/>
        </p:nvPicPr>
        <p:blipFill>
          <a:blip r:embed="rId2" cstate="print"/>
          <a:srcRect/>
          <a:stretch>
            <a:fillRect/>
          </a:stretch>
        </p:blipFill>
        <p:spPr bwMode="auto">
          <a:xfrm>
            <a:off x="2514600" y="723900"/>
            <a:ext cx="2476499" cy="2476500"/>
          </a:xfrm>
          <a:prstGeom prst="rect">
            <a:avLst/>
          </a:prstGeom>
          <a:noFill/>
        </p:spPr>
      </p:pic>
      <p:sp>
        <p:nvSpPr>
          <p:cNvPr id="18" name="17 Dikdörtgen"/>
          <p:cNvSpPr/>
          <p:nvPr/>
        </p:nvSpPr>
        <p:spPr>
          <a:xfrm>
            <a:off x="11963400" y="952500"/>
            <a:ext cx="2079830" cy="229219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13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tr-TR" sz="13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930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b="5526"/>
          <a:stretch>
            <a:fillRect/>
          </a:stretch>
        </p:blipFill>
        <p:spPr>
          <a:xfrm>
            <a:off x="1" y="419100"/>
            <a:ext cx="5638800" cy="8991600"/>
          </a:xfrm>
          <a:prstGeom prst="rect">
            <a:avLst/>
          </a:prstGeom>
        </p:spPr>
      </p:pic>
      <p:grpSp>
        <p:nvGrpSpPr>
          <p:cNvPr id="3" name="Group 3"/>
          <p:cNvGrpSpPr/>
          <p:nvPr/>
        </p:nvGrpSpPr>
        <p:grpSpPr>
          <a:xfrm>
            <a:off x="0" y="1028700"/>
            <a:ext cx="4247284" cy="846386"/>
            <a:chOff x="0" y="-24315"/>
            <a:chExt cx="5663046" cy="1128514"/>
          </a:xfrm>
        </p:grpSpPr>
        <p:sp>
          <p:nvSpPr>
            <p:cNvPr id="4" name="AutoShape 4"/>
            <p:cNvSpPr/>
            <p:nvPr/>
          </p:nvSpPr>
          <p:spPr>
            <a:xfrm>
              <a:off x="0" y="0"/>
              <a:ext cx="5663046" cy="1040880"/>
            </a:xfrm>
            <a:prstGeom prst="rect">
              <a:avLst/>
            </a:prstGeom>
            <a:solidFill>
              <a:srgbClr val="CCED00"/>
            </a:solidFill>
          </p:spPr>
        </p:sp>
        <p:sp>
          <p:nvSpPr>
            <p:cNvPr id="5" name="TextBox 5"/>
            <p:cNvSpPr txBox="1"/>
            <p:nvPr/>
          </p:nvSpPr>
          <p:spPr>
            <a:xfrm>
              <a:off x="304800" y="-24315"/>
              <a:ext cx="4863051" cy="1128514"/>
            </a:xfrm>
            <a:prstGeom prst="rect">
              <a:avLst/>
            </a:prstGeom>
          </p:spPr>
          <p:txBody>
            <a:bodyPr wrap="square" lIns="0" tIns="0" rIns="0" bIns="0" rtlCol="0" anchor="t">
              <a:spAutoFit/>
            </a:bodyPr>
            <a:lstStyle/>
            <a:p>
              <a:pPr>
                <a:lnSpc>
                  <a:spcPts val="3300"/>
                </a:lnSpc>
              </a:pPr>
              <a:r>
                <a:rPr lang="tr-TR" sz="2400" b="1" dirty="0" smtClean="0">
                  <a:solidFill>
                    <a:srgbClr val="1B1A1A"/>
                  </a:solidFill>
                </a:rPr>
                <a:t>4006 TÜBİTAK  BİLİM FUARI NEDİR? </a:t>
              </a:r>
              <a:endParaRPr lang="en-US" sz="2400" b="1" dirty="0">
                <a:solidFill>
                  <a:srgbClr val="1B1A1A"/>
                </a:solidFill>
              </a:endParaRPr>
            </a:p>
          </p:txBody>
        </p:sp>
      </p:grpSp>
      <p:grpSp>
        <p:nvGrpSpPr>
          <p:cNvPr id="6" name="Group 6"/>
          <p:cNvGrpSpPr/>
          <p:nvPr/>
        </p:nvGrpSpPr>
        <p:grpSpPr>
          <a:xfrm>
            <a:off x="7048499" y="2298061"/>
            <a:ext cx="7831127" cy="2228798"/>
            <a:chOff x="0" y="66675"/>
            <a:chExt cx="10441503" cy="2971731"/>
          </a:xfrm>
        </p:grpSpPr>
        <p:sp>
          <p:nvSpPr>
            <p:cNvPr id="7" name="AutoShape 7"/>
            <p:cNvSpPr/>
            <p:nvPr/>
          </p:nvSpPr>
          <p:spPr>
            <a:xfrm>
              <a:off x="0" y="2019931"/>
              <a:ext cx="10441503" cy="12700"/>
            </a:xfrm>
            <a:prstGeom prst="rect">
              <a:avLst/>
            </a:prstGeom>
            <a:solidFill>
              <a:srgbClr val="CCED00"/>
            </a:solidFill>
          </p:spPr>
        </p:sp>
        <p:sp>
          <p:nvSpPr>
            <p:cNvPr id="8" name="TextBox 8"/>
            <p:cNvSpPr txBox="1"/>
            <p:nvPr/>
          </p:nvSpPr>
          <p:spPr>
            <a:xfrm>
              <a:off x="0" y="66675"/>
              <a:ext cx="10441503" cy="1347258"/>
            </a:xfrm>
            <a:prstGeom prst="rect">
              <a:avLst/>
            </a:prstGeom>
          </p:spPr>
          <p:txBody>
            <a:bodyPr lIns="0" tIns="0" rIns="0" bIns="0" rtlCol="0" anchor="t">
              <a:spAutoFit/>
            </a:bodyPr>
            <a:lstStyle/>
            <a:p>
              <a:pPr>
                <a:lnSpc>
                  <a:spcPts val="7700"/>
                </a:lnSpc>
              </a:pPr>
              <a:endParaRPr lang="en-US" sz="7000" dirty="0">
                <a:solidFill>
                  <a:srgbClr val="FFFFFF"/>
                </a:solidFill>
                <a:latin typeface="Muli Black Bold"/>
              </a:endParaRPr>
            </a:p>
          </p:txBody>
        </p:sp>
        <p:sp>
          <p:nvSpPr>
            <p:cNvPr id="9" name="TextBox 9"/>
            <p:cNvSpPr txBox="1"/>
            <p:nvPr/>
          </p:nvSpPr>
          <p:spPr>
            <a:xfrm>
              <a:off x="0" y="2571954"/>
              <a:ext cx="10441503" cy="466452"/>
            </a:xfrm>
            <a:prstGeom prst="rect">
              <a:avLst/>
            </a:prstGeom>
          </p:spPr>
          <p:txBody>
            <a:bodyPr lIns="0" tIns="0" rIns="0" bIns="0" rtlCol="0" anchor="t">
              <a:spAutoFit/>
            </a:bodyPr>
            <a:lstStyle/>
            <a:p>
              <a:pPr>
                <a:lnSpc>
                  <a:spcPts val="3000"/>
                </a:lnSpc>
              </a:pPr>
              <a:endParaRPr lang="en-US" sz="2000" dirty="0">
                <a:solidFill>
                  <a:srgbClr val="FFFFFF"/>
                </a:solidFill>
                <a:latin typeface="Muli Regular"/>
              </a:endParaRPr>
            </a:p>
          </p:txBody>
        </p:sp>
      </p:grpSp>
      <p:sp>
        <p:nvSpPr>
          <p:cNvPr id="11" name="Dikdörtgen 10"/>
          <p:cNvSpPr/>
          <p:nvPr/>
        </p:nvSpPr>
        <p:spPr>
          <a:xfrm>
            <a:off x="6477000" y="2247900"/>
            <a:ext cx="9144000" cy="4955203"/>
          </a:xfrm>
          <a:prstGeom prst="rect">
            <a:avLst/>
          </a:prstGeom>
        </p:spPr>
        <p:txBody>
          <a:bodyPr>
            <a:spAutoFit/>
          </a:bodyPr>
          <a:lstStyle/>
          <a:p>
            <a:pPr algn="just"/>
            <a:r>
              <a:rPr lang="tr-TR" sz="3200" dirty="0" smtClean="0">
                <a:solidFill>
                  <a:schemeClr val="bg1"/>
                </a:solidFill>
              </a:rPr>
              <a:t>4006-TÜBİTAK Bilim Fuarları Destekleme Programı, </a:t>
            </a:r>
          </a:p>
          <a:p>
            <a:pPr algn="just"/>
            <a:r>
              <a:rPr lang="tr-TR" sz="3200" dirty="0" smtClean="0">
                <a:solidFill>
                  <a:schemeClr val="bg1"/>
                </a:solidFill>
              </a:rPr>
              <a:t>5-12. sınıf öğrencilerinin ilan edilen tematik alanlar arasından kendi ilgi alanları doğrultusunda belirledikleri konular üzerine bilimsel yöntemlere uygun şekilde çalışmalar yaparak elde ettikleri araştırma sonuçlarını sergileyebilecekleri,  </a:t>
            </a:r>
            <a:r>
              <a:rPr lang="tr-TR" sz="3200" dirty="0" smtClean="0">
                <a:solidFill>
                  <a:schemeClr val="bg1"/>
                </a:solidFill>
                <a:cs typeface="Arial" panose="020B0604020202020204" pitchFamily="34" charset="0"/>
              </a:rPr>
              <a:t>ve eğlenerek öğrenebilecekleri bir ortamın oluşturulması amacıyla 2013 yılında başlatılan ve yılda bir kez yayınlanan bir programdır.</a:t>
            </a:r>
          </a:p>
          <a:p>
            <a:endParaRPr lang="tr-TR" sz="28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5" name="Group 7"/>
          <p:cNvGrpSpPr/>
          <p:nvPr/>
        </p:nvGrpSpPr>
        <p:grpSpPr>
          <a:xfrm>
            <a:off x="0" y="6591300"/>
            <a:ext cx="8153400" cy="1856218"/>
            <a:chOff x="0" y="0"/>
            <a:chExt cx="7027075" cy="1700719"/>
          </a:xfrm>
        </p:grpSpPr>
        <p:sp>
          <p:nvSpPr>
            <p:cNvPr id="18" name="AutoShape 8"/>
            <p:cNvSpPr/>
            <p:nvPr/>
          </p:nvSpPr>
          <p:spPr>
            <a:xfrm>
              <a:off x="0" y="0"/>
              <a:ext cx="7027075" cy="1700719"/>
            </a:xfrm>
            <a:prstGeom prst="rect">
              <a:avLst/>
            </a:prstGeom>
            <a:solidFill>
              <a:srgbClr val="CCED00"/>
            </a:solidFill>
          </p:spPr>
        </p:sp>
        <p:sp>
          <p:nvSpPr>
            <p:cNvPr id="19" name="TextBox 9"/>
            <p:cNvSpPr txBox="1"/>
            <p:nvPr/>
          </p:nvSpPr>
          <p:spPr>
            <a:xfrm>
              <a:off x="406400" y="294734"/>
              <a:ext cx="6400799" cy="1128514"/>
            </a:xfrm>
            <a:prstGeom prst="rect">
              <a:avLst/>
            </a:prstGeom>
          </p:spPr>
          <p:txBody>
            <a:bodyPr wrap="square" lIns="0" tIns="0" rIns="0" bIns="0" rtlCol="0" anchor="t">
              <a:spAutoFit/>
            </a:bodyPr>
            <a:lstStyle/>
            <a:p>
              <a:pPr>
                <a:lnSpc>
                  <a:spcPts val="3300"/>
                </a:lnSpc>
              </a:pPr>
              <a:r>
                <a:rPr lang="tr-TR" sz="3200" b="1" dirty="0">
                  <a:solidFill>
                    <a:srgbClr val="1B1A1A"/>
                  </a:solidFill>
                  <a:latin typeface="+mj-lt"/>
                </a:rPr>
                <a:t>TEŞEKKÜRLER.</a:t>
              </a:r>
            </a:p>
            <a:p>
              <a:pPr>
                <a:lnSpc>
                  <a:spcPts val="3300"/>
                </a:lnSpc>
              </a:pPr>
              <a:r>
                <a:rPr lang="tr-TR" sz="1600" b="1" dirty="0">
                  <a:solidFill>
                    <a:srgbClr val="1B1A1A"/>
                  </a:solidFill>
                  <a:latin typeface="+mj-lt"/>
                </a:rPr>
                <a:t>ANKARA MEM ARGE- ULUSAL PROJELER BİRİMİ ÇALIŞMASIDIR.</a:t>
              </a:r>
              <a:endParaRPr lang="en-US" sz="1600" b="1" dirty="0">
                <a:solidFill>
                  <a:srgbClr val="1B1A1A"/>
                </a:solidFill>
                <a:latin typeface="+mj-lt"/>
              </a:endParaRPr>
            </a:p>
          </p:txBody>
        </p:sp>
      </p:grpSp>
      <p:sp>
        <p:nvSpPr>
          <p:cNvPr id="3" name="Dikdörtgen 2"/>
          <p:cNvSpPr/>
          <p:nvPr/>
        </p:nvSpPr>
        <p:spPr>
          <a:xfrm>
            <a:off x="3748473" y="3322869"/>
            <a:ext cx="9144000" cy="1569660"/>
          </a:xfrm>
          <a:prstGeom prst="rect">
            <a:avLst/>
          </a:prstGeom>
        </p:spPr>
        <p:txBody>
          <a:bodyPr>
            <a:spAutoFit/>
          </a:bodyPr>
          <a:lstStyle/>
          <a:p>
            <a:r>
              <a:rPr lang="tr-TR" sz="3200" b="1" dirty="0">
                <a:solidFill>
                  <a:schemeClr val="bg1"/>
                </a:solidFill>
              </a:rPr>
              <a:t>DAHA AYRINTILI BİLGİ İÇİN TÜBİTAK LİSE ÖĞRENCİLERİ ARAŞTIRMA  PROJELERİ YARIŞMASI PROJE REHBERİ 2204-A OKUNMALIDIR.</a:t>
            </a:r>
          </a:p>
        </p:txBody>
      </p:sp>
    </p:spTree>
    <p:extLst>
      <p:ext uri="{BB962C8B-B14F-4D97-AF65-F5344CB8AC3E}">
        <p14:creationId xmlns:p14="http://schemas.microsoft.com/office/powerpoint/2010/main" val="41930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1257300"/>
            <a:ext cx="4247284" cy="780661"/>
            <a:chOff x="0" y="77285"/>
            <a:chExt cx="5663046" cy="1040880"/>
          </a:xfrm>
        </p:grpSpPr>
        <p:sp>
          <p:nvSpPr>
            <p:cNvPr id="4" name="AutoShape 4"/>
            <p:cNvSpPr/>
            <p:nvPr/>
          </p:nvSpPr>
          <p:spPr>
            <a:xfrm>
              <a:off x="0" y="77285"/>
              <a:ext cx="5663046" cy="1040880"/>
            </a:xfrm>
            <a:prstGeom prst="rect">
              <a:avLst/>
            </a:prstGeom>
            <a:solidFill>
              <a:srgbClr val="CCED00"/>
            </a:solidFill>
          </p:spPr>
        </p:sp>
        <p:sp>
          <p:nvSpPr>
            <p:cNvPr id="5" name="TextBox 5"/>
            <p:cNvSpPr txBox="1"/>
            <p:nvPr/>
          </p:nvSpPr>
          <p:spPr>
            <a:xfrm>
              <a:off x="406400" y="280485"/>
              <a:ext cx="4863051" cy="531513"/>
            </a:xfrm>
            <a:prstGeom prst="rect">
              <a:avLst/>
            </a:prstGeom>
          </p:spPr>
          <p:txBody>
            <a:bodyPr wrap="square" lIns="0" tIns="0" rIns="0" bIns="0" rtlCol="0" anchor="t">
              <a:spAutoFit/>
            </a:bodyPr>
            <a:lstStyle/>
            <a:p>
              <a:pPr>
                <a:lnSpc>
                  <a:spcPts val="3300"/>
                </a:lnSpc>
              </a:pPr>
              <a:r>
                <a:rPr lang="tr-TR" sz="2400" b="1" dirty="0" smtClean="0">
                  <a:solidFill>
                    <a:srgbClr val="1B1A1A"/>
                  </a:solidFill>
                </a:rPr>
                <a:t>ÇAĞRININ AMACI NEDİR?</a:t>
              </a:r>
              <a:endParaRPr lang="en-US" sz="2400" b="1" dirty="0">
                <a:solidFill>
                  <a:srgbClr val="1B1A1A"/>
                </a:solidFill>
              </a:endParaRPr>
            </a:p>
          </p:txBody>
        </p:sp>
      </p:grpSp>
      <p:grpSp>
        <p:nvGrpSpPr>
          <p:cNvPr id="6" name="Group 6"/>
          <p:cNvGrpSpPr/>
          <p:nvPr/>
        </p:nvGrpSpPr>
        <p:grpSpPr>
          <a:xfrm>
            <a:off x="7048499" y="2298061"/>
            <a:ext cx="7831127" cy="2228798"/>
            <a:chOff x="0" y="66675"/>
            <a:chExt cx="10441503" cy="2971731"/>
          </a:xfrm>
        </p:grpSpPr>
        <p:sp>
          <p:nvSpPr>
            <p:cNvPr id="7" name="AutoShape 7"/>
            <p:cNvSpPr/>
            <p:nvPr/>
          </p:nvSpPr>
          <p:spPr>
            <a:xfrm>
              <a:off x="0" y="2019931"/>
              <a:ext cx="10441503" cy="12700"/>
            </a:xfrm>
            <a:prstGeom prst="rect">
              <a:avLst/>
            </a:prstGeom>
            <a:solidFill>
              <a:srgbClr val="CCED00"/>
            </a:solidFill>
          </p:spPr>
        </p:sp>
        <p:sp>
          <p:nvSpPr>
            <p:cNvPr id="8" name="TextBox 8"/>
            <p:cNvSpPr txBox="1"/>
            <p:nvPr/>
          </p:nvSpPr>
          <p:spPr>
            <a:xfrm>
              <a:off x="0" y="66675"/>
              <a:ext cx="10441503" cy="1347258"/>
            </a:xfrm>
            <a:prstGeom prst="rect">
              <a:avLst/>
            </a:prstGeom>
          </p:spPr>
          <p:txBody>
            <a:bodyPr lIns="0" tIns="0" rIns="0" bIns="0" rtlCol="0" anchor="t">
              <a:spAutoFit/>
            </a:bodyPr>
            <a:lstStyle/>
            <a:p>
              <a:pPr>
                <a:lnSpc>
                  <a:spcPts val="7700"/>
                </a:lnSpc>
              </a:pPr>
              <a:endParaRPr lang="en-US" sz="7000" dirty="0">
                <a:solidFill>
                  <a:srgbClr val="FFFFFF"/>
                </a:solidFill>
                <a:latin typeface="Muli Black Bold"/>
              </a:endParaRPr>
            </a:p>
          </p:txBody>
        </p:sp>
        <p:sp>
          <p:nvSpPr>
            <p:cNvPr id="9" name="TextBox 9"/>
            <p:cNvSpPr txBox="1"/>
            <p:nvPr/>
          </p:nvSpPr>
          <p:spPr>
            <a:xfrm>
              <a:off x="0" y="2571954"/>
              <a:ext cx="10441503" cy="466452"/>
            </a:xfrm>
            <a:prstGeom prst="rect">
              <a:avLst/>
            </a:prstGeom>
          </p:spPr>
          <p:txBody>
            <a:bodyPr lIns="0" tIns="0" rIns="0" bIns="0" rtlCol="0" anchor="t">
              <a:spAutoFit/>
            </a:bodyPr>
            <a:lstStyle/>
            <a:p>
              <a:pPr>
                <a:lnSpc>
                  <a:spcPts val="3000"/>
                </a:lnSpc>
              </a:pPr>
              <a:endParaRPr lang="en-US" sz="2000" dirty="0">
                <a:solidFill>
                  <a:srgbClr val="FFFFFF"/>
                </a:solidFill>
                <a:latin typeface="Muli Regular"/>
              </a:endParaRPr>
            </a:p>
          </p:txBody>
        </p:sp>
      </p:grpSp>
      <p:sp>
        <p:nvSpPr>
          <p:cNvPr id="11" name="Dikdörtgen 10"/>
          <p:cNvSpPr/>
          <p:nvPr/>
        </p:nvSpPr>
        <p:spPr>
          <a:xfrm>
            <a:off x="6477000" y="1181100"/>
            <a:ext cx="9144000" cy="8463855"/>
          </a:xfrm>
          <a:prstGeom prst="rect">
            <a:avLst/>
          </a:prstGeom>
        </p:spPr>
        <p:txBody>
          <a:bodyPr wrap="square">
            <a:spAutoFit/>
          </a:bodyPr>
          <a:lstStyle/>
          <a:p>
            <a:pPr algn="just"/>
            <a:endParaRPr lang="tr-TR" sz="3200" dirty="0" smtClean="0"/>
          </a:p>
          <a:p>
            <a:pPr algn="just">
              <a:buFont typeface="Wingdings" pitchFamily="2" charset="2"/>
              <a:buChar char="§"/>
            </a:pPr>
            <a:r>
              <a:rPr lang="tr-TR" sz="3200" dirty="0" smtClean="0"/>
              <a:t>Öğrencilerin bilimsel çalışmalar gerçekleştirme konusunda teşvik edilerek, bilimsel süreç becerilerinin kazandırılmasına katkı sağlanması,</a:t>
            </a:r>
          </a:p>
          <a:p>
            <a:pPr algn="just"/>
            <a:endParaRPr lang="tr-TR" sz="3200" dirty="0" smtClean="0"/>
          </a:p>
          <a:p>
            <a:pPr algn="just">
              <a:buFont typeface="Wingdings" pitchFamily="2" charset="2"/>
              <a:buChar char="§"/>
            </a:pPr>
            <a:r>
              <a:rPr lang="tr-TR" sz="3200" dirty="0" smtClean="0"/>
              <a:t>Farklı bilişsel, duyuşsal ve </a:t>
            </a:r>
            <a:r>
              <a:rPr lang="tr-TR" sz="3200" dirty="0" err="1" smtClean="0"/>
              <a:t>psikomotor</a:t>
            </a:r>
            <a:r>
              <a:rPr lang="tr-TR" sz="3200" dirty="0" smtClean="0"/>
              <a:t> seviyedeki her öğrenciye proje hazırlama fırsatının sunulması,</a:t>
            </a:r>
          </a:p>
          <a:p>
            <a:pPr algn="just"/>
            <a:endParaRPr lang="tr-TR" sz="3200" dirty="0" smtClean="0"/>
          </a:p>
          <a:p>
            <a:pPr algn="just">
              <a:buFont typeface="Wingdings" pitchFamily="2" charset="2"/>
              <a:buChar char="§"/>
            </a:pPr>
            <a:r>
              <a:rPr lang="tr-TR" sz="3200" dirty="0" smtClean="0"/>
              <a:t>Öğrencilere sunum becerilerinin kazandırılması,</a:t>
            </a:r>
          </a:p>
          <a:p>
            <a:pPr algn="just"/>
            <a:endParaRPr lang="tr-TR" sz="3200" dirty="0" smtClean="0"/>
          </a:p>
          <a:p>
            <a:pPr algn="just">
              <a:buFont typeface="Wingdings" pitchFamily="2" charset="2"/>
              <a:buChar char="§"/>
            </a:pPr>
            <a:r>
              <a:rPr lang="tr-TR" sz="3200" dirty="0" smtClean="0"/>
              <a:t>Öğrenciler üzerindeki yarışma baskısının ortadan kaldırılarak takım çalışması içerisinde proje hazırlama konusunda yeni ortam ve olanakların sağlanması,</a:t>
            </a:r>
          </a:p>
          <a:p>
            <a:pPr algn="just">
              <a:buFont typeface="Wingdings" pitchFamily="2" charset="2"/>
              <a:buChar char="§"/>
            </a:pPr>
            <a:endParaRPr lang="tr-TR" sz="3200" dirty="0" smtClean="0"/>
          </a:p>
          <a:p>
            <a:pPr algn="just">
              <a:buFont typeface="Wingdings" pitchFamily="2" charset="2"/>
              <a:buChar char="§"/>
            </a:pPr>
            <a:r>
              <a:rPr lang="tr-TR" sz="3200" dirty="0" smtClean="0"/>
              <a:t>21. yüz yıl  becerilerinin geliştirilmesini desteklemeyi amaçlar.</a:t>
            </a:r>
          </a:p>
          <a:p>
            <a:endParaRPr lang="tr-TR" sz="3200" dirty="0" smtClean="0"/>
          </a:p>
        </p:txBody>
      </p:sp>
      <p:pic>
        <p:nvPicPr>
          <p:cNvPr id="18434" name="Picture 2" descr="https://i0.wp.com/egitimheryerde.net/wp-content/uploads/2018/09/received_527947310961513.png?resize=616%2C381&amp;ssl=1"/>
          <p:cNvPicPr>
            <a:picLocks noChangeAspect="1" noChangeArrowheads="1"/>
          </p:cNvPicPr>
          <p:nvPr/>
        </p:nvPicPr>
        <p:blipFill>
          <a:blip r:embed="rId2" cstate="print"/>
          <a:srcRect/>
          <a:stretch>
            <a:fillRect/>
          </a:stretch>
        </p:blipFill>
        <p:spPr bwMode="auto">
          <a:xfrm>
            <a:off x="0" y="2628900"/>
            <a:ext cx="6248400" cy="4648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b="5526"/>
          <a:stretch>
            <a:fillRect/>
          </a:stretch>
        </p:blipFill>
        <p:spPr>
          <a:xfrm>
            <a:off x="1" y="419100"/>
            <a:ext cx="5638800" cy="8991600"/>
          </a:xfrm>
          <a:prstGeom prst="rect">
            <a:avLst/>
          </a:prstGeom>
        </p:spPr>
      </p:pic>
      <p:grpSp>
        <p:nvGrpSpPr>
          <p:cNvPr id="3" name="Group 3"/>
          <p:cNvGrpSpPr/>
          <p:nvPr/>
        </p:nvGrpSpPr>
        <p:grpSpPr>
          <a:xfrm>
            <a:off x="0" y="1046936"/>
            <a:ext cx="4247284" cy="780660"/>
            <a:chOff x="0" y="0"/>
            <a:chExt cx="5663046" cy="1040880"/>
          </a:xfrm>
        </p:grpSpPr>
        <p:sp>
          <p:nvSpPr>
            <p:cNvPr id="4" name="AutoShape 4"/>
            <p:cNvSpPr/>
            <p:nvPr/>
          </p:nvSpPr>
          <p:spPr>
            <a:xfrm>
              <a:off x="0" y="0"/>
              <a:ext cx="5663046" cy="1040880"/>
            </a:xfrm>
            <a:prstGeom prst="rect">
              <a:avLst/>
            </a:prstGeom>
            <a:solidFill>
              <a:srgbClr val="CCED00"/>
            </a:solidFill>
          </p:spPr>
        </p:sp>
        <p:sp>
          <p:nvSpPr>
            <p:cNvPr id="5" name="TextBox 5"/>
            <p:cNvSpPr txBox="1"/>
            <p:nvPr/>
          </p:nvSpPr>
          <p:spPr>
            <a:xfrm>
              <a:off x="406401" y="244215"/>
              <a:ext cx="4863051" cy="564257"/>
            </a:xfrm>
            <a:prstGeom prst="rect">
              <a:avLst/>
            </a:prstGeom>
          </p:spPr>
          <p:txBody>
            <a:bodyPr wrap="square" lIns="0" tIns="0" rIns="0" bIns="0" rtlCol="0" anchor="t">
              <a:spAutoFit/>
            </a:bodyPr>
            <a:lstStyle/>
            <a:p>
              <a:pPr>
                <a:lnSpc>
                  <a:spcPts val="3300"/>
                </a:lnSpc>
              </a:pPr>
              <a:r>
                <a:rPr lang="tr-TR" sz="2800" b="1" dirty="0" smtClean="0">
                  <a:solidFill>
                    <a:srgbClr val="1B1A1A"/>
                  </a:solidFill>
                </a:rPr>
                <a:t>KİMLER BAŞVURABİLİR?</a:t>
              </a:r>
              <a:endParaRPr lang="en-US" sz="2800" b="1" dirty="0">
                <a:solidFill>
                  <a:srgbClr val="1B1A1A"/>
                </a:solidFill>
              </a:endParaRPr>
            </a:p>
          </p:txBody>
        </p:sp>
      </p:grpSp>
      <p:grpSp>
        <p:nvGrpSpPr>
          <p:cNvPr id="6" name="Group 6"/>
          <p:cNvGrpSpPr/>
          <p:nvPr/>
        </p:nvGrpSpPr>
        <p:grpSpPr>
          <a:xfrm>
            <a:off x="6400800" y="1356555"/>
            <a:ext cx="7831127" cy="2228798"/>
            <a:chOff x="0" y="66675"/>
            <a:chExt cx="10441503" cy="2971731"/>
          </a:xfrm>
        </p:grpSpPr>
        <p:sp>
          <p:nvSpPr>
            <p:cNvPr id="7" name="AutoShape 7"/>
            <p:cNvSpPr/>
            <p:nvPr/>
          </p:nvSpPr>
          <p:spPr>
            <a:xfrm>
              <a:off x="0" y="2019931"/>
              <a:ext cx="10441503" cy="12700"/>
            </a:xfrm>
            <a:prstGeom prst="rect">
              <a:avLst/>
            </a:prstGeom>
            <a:solidFill>
              <a:srgbClr val="CCED00"/>
            </a:solidFill>
          </p:spPr>
        </p:sp>
        <p:sp>
          <p:nvSpPr>
            <p:cNvPr id="8" name="TextBox 8"/>
            <p:cNvSpPr txBox="1"/>
            <p:nvPr/>
          </p:nvSpPr>
          <p:spPr>
            <a:xfrm>
              <a:off x="0" y="66675"/>
              <a:ext cx="10441503" cy="1347258"/>
            </a:xfrm>
            <a:prstGeom prst="rect">
              <a:avLst/>
            </a:prstGeom>
          </p:spPr>
          <p:txBody>
            <a:bodyPr lIns="0" tIns="0" rIns="0" bIns="0" rtlCol="0" anchor="t">
              <a:spAutoFit/>
            </a:bodyPr>
            <a:lstStyle/>
            <a:p>
              <a:pPr>
                <a:lnSpc>
                  <a:spcPts val="7700"/>
                </a:lnSpc>
              </a:pPr>
              <a:endParaRPr lang="en-US" sz="7000" dirty="0">
                <a:solidFill>
                  <a:srgbClr val="FFFFFF"/>
                </a:solidFill>
                <a:latin typeface="Muli Black Bold"/>
              </a:endParaRPr>
            </a:p>
          </p:txBody>
        </p:sp>
        <p:sp>
          <p:nvSpPr>
            <p:cNvPr id="9" name="TextBox 9"/>
            <p:cNvSpPr txBox="1"/>
            <p:nvPr/>
          </p:nvSpPr>
          <p:spPr>
            <a:xfrm>
              <a:off x="0" y="2571954"/>
              <a:ext cx="10441503" cy="466452"/>
            </a:xfrm>
            <a:prstGeom prst="rect">
              <a:avLst/>
            </a:prstGeom>
          </p:spPr>
          <p:txBody>
            <a:bodyPr lIns="0" tIns="0" rIns="0" bIns="0" rtlCol="0" anchor="t">
              <a:spAutoFit/>
            </a:bodyPr>
            <a:lstStyle/>
            <a:p>
              <a:pPr>
                <a:lnSpc>
                  <a:spcPts val="3000"/>
                </a:lnSpc>
              </a:pPr>
              <a:endParaRPr lang="en-US" sz="2000" dirty="0">
                <a:solidFill>
                  <a:srgbClr val="FFFFFF"/>
                </a:solidFill>
                <a:latin typeface="Muli Regular"/>
              </a:endParaRPr>
            </a:p>
          </p:txBody>
        </p:sp>
      </p:grpSp>
      <p:sp>
        <p:nvSpPr>
          <p:cNvPr id="11" name="Dikdörtgen 10"/>
          <p:cNvSpPr/>
          <p:nvPr/>
        </p:nvSpPr>
        <p:spPr>
          <a:xfrm>
            <a:off x="6172200" y="1827596"/>
            <a:ext cx="9144000" cy="6063198"/>
          </a:xfrm>
          <a:prstGeom prst="rect">
            <a:avLst/>
          </a:prstGeom>
        </p:spPr>
        <p:txBody>
          <a:bodyPr wrap="square">
            <a:spAutoFit/>
          </a:bodyPr>
          <a:lstStyle/>
          <a:p>
            <a:r>
              <a:rPr lang="tr-TR" sz="3600" dirty="0" smtClean="0">
                <a:solidFill>
                  <a:schemeClr val="bg1"/>
                </a:solidFill>
              </a:rPr>
              <a:t>Programa Başvurabilen Kurumlar:</a:t>
            </a:r>
          </a:p>
          <a:p>
            <a:endParaRPr lang="tr-TR" sz="3600" dirty="0" smtClean="0">
              <a:solidFill>
                <a:schemeClr val="bg1"/>
              </a:solidFill>
            </a:endParaRPr>
          </a:p>
          <a:p>
            <a:pPr>
              <a:buFont typeface="Wingdings" pitchFamily="2" charset="2"/>
              <a:buChar char="§"/>
            </a:pPr>
            <a:r>
              <a:rPr lang="tr-TR" sz="3600" dirty="0" smtClean="0">
                <a:solidFill>
                  <a:schemeClr val="bg1"/>
                </a:solidFill>
              </a:rPr>
              <a:t>5-12. sınıflar arasında eğitim öğretim hizmeti veren devlet okulları,</a:t>
            </a:r>
          </a:p>
          <a:p>
            <a:pPr>
              <a:buFont typeface="Wingdings" pitchFamily="2" charset="2"/>
              <a:buChar char="§"/>
            </a:pPr>
            <a:r>
              <a:rPr lang="tr-TR" sz="3600" dirty="0" smtClean="0">
                <a:solidFill>
                  <a:schemeClr val="bg1"/>
                </a:solidFill>
              </a:rPr>
              <a:t>Bilim ve Sanat Merkezleri (BİLSEM),</a:t>
            </a:r>
          </a:p>
          <a:p>
            <a:pPr>
              <a:buFont typeface="Wingdings" pitchFamily="2" charset="2"/>
              <a:buChar char="§"/>
            </a:pPr>
            <a:r>
              <a:rPr lang="tr-TR" sz="3600" dirty="0" smtClean="0">
                <a:solidFill>
                  <a:schemeClr val="bg1"/>
                </a:solidFill>
              </a:rPr>
              <a:t>Öğretim programlarında Fizik, Kimya, Biyoloji, Matematik, Türkçe vb. derslerden en az üçüne yer veren Mesleki Eğitim Merkezleri ,</a:t>
            </a:r>
          </a:p>
          <a:p>
            <a:pPr>
              <a:buFont typeface="Wingdings" pitchFamily="2" charset="2"/>
              <a:buChar char="§"/>
            </a:pPr>
            <a:r>
              <a:rPr lang="tr-TR" sz="3600" dirty="0" smtClean="0">
                <a:solidFill>
                  <a:schemeClr val="bg1"/>
                </a:solidFill>
              </a:rPr>
              <a:t>Bünyesinde 5-12. sınıfların eğitim gördüğü görme, işitme ve zihinsel engelli devlet okulları.</a:t>
            </a:r>
          </a:p>
          <a:p>
            <a:endParaRPr lang="tr-TR" sz="28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57200" y="-31403"/>
            <a:ext cx="12961513" cy="10287000"/>
          </a:xfrm>
          <a:prstGeom prst="rect">
            <a:avLst/>
          </a:prstGeom>
          <a:solidFill>
            <a:srgbClr val="CCED00"/>
          </a:solidFill>
        </p:spPr>
      </p:sp>
      <p:sp>
        <p:nvSpPr>
          <p:cNvPr id="10" name="9 Metin kutusu"/>
          <p:cNvSpPr txBox="1"/>
          <p:nvPr/>
        </p:nvSpPr>
        <p:spPr>
          <a:xfrm>
            <a:off x="2133600" y="1028700"/>
            <a:ext cx="7315200" cy="584775"/>
          </a:xfrm>
          <a:prstGeom prst="rect">
            <a:avLst/>
          </a:prstGeom>
          <a:noFill/>
        </p:spPr>
        <p:txBody>
          <a:bodyPr wrap="square" rtlCol="0">
            <a:spAutoFit/>
          </a:bodyPr>
          <a:lstStyle/>
          <a:p>
            <a:r>
              <a:rPr lang="tr-TR" sz="3200" b="1" dirty="0" smtClean="0"/>
              <a:t>BAŞVURU İŞLEMLERİ</a:t>
            </a:r>
            <a:endParaRPr lang="tr-TR" sz="3200" b="1" dirty="0"/>
          </a:p>
        </p:txBody>
      </p:sp>
      <p:sp>
        <p:nvSpPr>
          <p:cNvPr id="11" name="10 Metin kutusu"/>
          <p:cNvSpPr txBox="1"/>
          <p:nvPr/>
        </p:nvSpPr>
        <p:spPr>
          <a:xfrm>
            <a:off x="1905000" y="2171700"/>
            <a:ext cx="7696201" cy="6986528"/>
          </a:xfrm>
          <a:prstGeom prst="rect">
            <a:avLst/>
          </a:prstGeom>
          <a:noFill/>
        </p:spPr>
        <p:txBody>
          <a:bodyPr wrap="square" rtlCol="0">
            <a:spAutoFit/>
          </a:bodyPr>
          <a:lstStyle/>
          <a:p>
            <a:pPr algn="just">
              <a:buFont typeface="Wingdings" pitchFamily="2" charset="2"/>
              <a:buChar char="§"/>
            </a:pPr>
            <a:r>
              <a:rPr lang="tr-TR" sz="2800" dirty="0" smtClean="0"/>
              <a:t>4006-TÜBİTAK Bilim Fuarları Destekleme Programına başvurular 23 Kasım 2020 tarihinde başlayarak ve </a:t>
            </a:r>
            <a:r>
              <a:rPr lang="tr-TR" sz="2800" u="sng" dirty="0" smtClean="0"/>
              <a:t>22 Ocak 2021 saat 17.30’a kadar devam edecektir.</a:t>
            </a:r>
            <a:r>
              <a:rPr lang="tr-TR" sz="2800" dirty="0" smtClean="0"/>
              <a:t> </a:t>
            </a:r>
          </a:p>
          <a:p>
            <a:pPr algn="just"/>
            <a:endParaRPr lang="tr-TR" sz="2800" dirty="0" smtClean="0"/>
          </a:p>
          <a:p>
            <a:pPr algn="just">
              <a:buFont typeface="Wingdings" pitchFamily="2" charset="2"/>
              <a:buChar char="§"/>
            </a:pPr>
            <a:r>
              <a:rPr lang="tr-TR" sz="2800" dirty="0" smtClean="0"/>
              <a:t>Başvurular sadece çevrim içi yapılmaktadır. Bu nedenle basılı kopya olarak gönderilmesi gereken herhangi bir evrak bulunmamaktadır.</a:t>
            </a:r>
          </a:p>
          <a:p>
            <a:pPr algn="just">
              <a:buFont typeface="Wingdings" pitchFamily="2" charset="2"/>
              <a:buChar char="§"/>
            </a:pPr>
            <a:endParaRPr lang="tr-TR" sz="2800" dirty="0" smtClean="0"/>
          </a:p>
          <a:p>
            <a:pPr algn="just">
              <a:buFont typeface="Wingdings" pitchFamily="2" charset="2"/>
              <a:buChar char="§"/>
            </a:pPr>
            <a:r>
              <a:rPr lang="tr-TR" sz="2800" dirty="0" smtClean="0"/>
              <a:t>Başvurular </a:t>
            </a:r>
            <a:r>
              <a:rPr lang="tr-TR" sz="2800" dirty="0" smtClean="0">
                <a:hlinkClick r:id="rId2"/>
              </a:rPr>
              <a:t>https://bilimiz.tubitak.gov.tr/bilimFuariBasvuru.htm</a:t>
            </a:r>
            <a:r>
              <a:rPr lang="tr-TR" sz="2800" dirty="0" smtClean="0"/>
              <a:t> adresinden ve ARBİS bilgileri ile yapılacaktır.</a:t>
            </a:r>
          </a:p>
          <a:p>
            <a:pPr algn="just">
              <a:buFont typeface="Wingdings" pitchFamily="2" charset="2"/>
              <a:buChar char="§"/>
            </a:pPr>
            <a:endParaRPr lang="tr-TR" sz="2800" dirty="0" smtClean="0"/>
          </a:p>
          <a:p>
            <a:pPr algn="just">
              <a:buFont typeface="Wingdings" pitchFamily="2" charset="2"/>
              <a:buChar char="§"/>
            </a:pPr>
            <a:r>
              <a:rPr lang="tr-TR" sz="2800" dirty="0" smtClean="0"/>
              <a:t>Fuar tarihleri 20 Eylül 2021-31 Aralık 2021 olarak belirlenmiş olup </a:t>
            </a:r>
            <a:r>
              <a:rPr lang="tr-TR" sz="2800" dirty="0" err="1" smtClean="0"/>
              <a:t>Covit</a:t>
            </a:r>
            <a:r>
              <a:rPr lang="tr-TR" sz="2800" dirty="0" smtClean="0"/>
              <a:t> 19 tedbirleri kapsamında  değişiklik gösterebilecektir.</a:t>
            </a:r>
            <a:endParaRPr lang="tr-TR" sz="2800" dirty="0"/>
          </a:p>
        </p:txBody>
      </p:sp>
      <p:pic>
        <p:nvPicPr>
          <p:cNvPr id="16388" name="Picture 4" descr="Çalar saat vektörler ve grafikleri | Depositphotos®"/>
          <p:cNvPicPr>
            <a:picLocks noChangeAspect="1" noChangeArrowheads="1"/>
          </p:cNvPicPr>
          <p:nvPr/>
        </p:nvPicPr>
        <p:blipFill>
          <a:blip r:embed="rId3" cstate="print"/>
          <a:srcRect/>
          <a:stretch>
            <a:fillRect/>
          </a:stretch>
        </p:blipFill>
        <p:spPr bwMode="auto">
          <a:xfrm rot="532681">
            <a:off x="12317233" y="567992"/>
            <a:ext cx="2145071" cy="277693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8458199" y="1981925"/>
            <a:ext cx="8991599" cy="2677656"/>
          </a:xfrm>
          <a:prstGeom prst="rect">
            <a:avLst/>
          </a:prstGeom>
        </p:spPr>
        <p:txBody>
          <a:bodyPr wrap="square">
            <a:spAutoFit/>
          </a:bodyPr>
          <a:lstStyle/>
          <a:p>
            <a:pPr lvl="0"/>
            <a:endParaRPr lang="tr-TR" sz="2800" dirty="0">
              <a:solidFill>
                <a:prstClr val="white"/>
              </a:solidFill>
            </a:endParaRPr>
          </a:p>
          <a:p>
            <a:pPr lvl="0"/>
            <a:r>
              <a:rPr lang="tr-TR" sz="2800" dirty="0">
                <a:solidFill>
                  <a:prstClr val="white"/>
                </a:solidFill>
              </a:rPr>
              <a:t>*İki öğrenci tarafından hazırlanan projelerde başvuru sistemine bir öğrenci giriş yapar ve diğer öğrenci ile varsa danışman bilgilerini kendi bilgileriyle birlikte sisteme ekler.</a:t>
            </a:r>
          </a:p>
          <a:p>
            <a:pPr lvl="0"/>
            <a:r>
              <a:rPr lang="tr-TR" sz="2800" dirty="0">
                <a:solidFill>
                  <a:prstClr val="white"/>
                </a:solidFill>
              </a:rPr>
              <a:t> *Öğrenci/öğrencilerin son altı ay içinde çekilmiş vesikalık fotoğrafları sisteme yüklenir.</a:t>
            </a:r>
          </a:p>
        </p:txBody>
      </p:sp>
      <p:graphicFrame>
        <p:nvGraphicFramePr>
          <p:cNvPr id="15" name="14 Diyagram"/>
          <p:cNvGraphicFramePr/>
          <p:nvPr/>
        </p:nvGraphicFramePr>
        <p:xfrm>
          <a:off x="1066800" y="876300"/>
          <a:ext cx="14325600" cy="906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15 Metin kutusu"/>
          <p:cNvSpPr txBox="1"/>
          <p:nvPr/>
        </p:nvSpPr>
        <p:spPr>
          <a:xfrm>
            <a:off x="1066800" y="2171700"/>
            <a:ext cx="2209800" cy="1477328"/>
          </a:xfrm>
          <a:prstGeom prst="rect">
            <a:avLst/>
          </a:prstGeom>
          <a:noFill/>
        </p:spPr>
        <p:txBody>
          <a:bodyPr wrap="square" rtlCol="0">
            <a:spAutoFit/>
          </a:bodyPr>
          <a:lstStyle/>
          <a:p>
            <a:pPr lvl="0" algn="ctr"/>
            <a:r>
              <a:rPr lang="tr-TR" sz="2400" b="1" dirty="0" smtClean="0"/>
              <a:t>KİMLER YÜRÜTÜCÜ OLABİLİR?</a:t>
            </a:r>
          </a:p>
          <a:p>
            <a:endParaRPr lang="tr-TR" dirty="0"/>
          </a:p>
        </p:txBody>
      </p:sp>
      <p:sp>
        <p:nvSpPr>
          <p:cNvPr id="17" name="16 Metin kutusu"/>
          <p:cNvSpPr txBox="1"/>
          <p:nvPr/>
        </p:nvSpPr>
        <p:spPr>
          <a:xfrm>
            <a:off x="914400" y="5067300"/>
            <a:ext cx="2514600" cy="1477328"/>
          </a:xfrm>
          <a:prstGeom prst="rect">
            <a:avLst/>
          </a:prstGeom>
          <a:noFill/>
        </p:spPr>
        <p:txBody>
          <a:bodyPr wrap="square" rtlCol="0">
            <a:spAutoFit/>
          </a:bodyPr>
          <a:lstStyle/>
          <a:p>
            <a:pPr lvl="0" algn="ctr"/>
            <a:r>
              <a:rPr lang="tr-TR" sz="2400" b="1" dirty="0" smtClean="0"/>
              <a:t>KİMLER DANIŞMAN OLABİLİR?</a:t>
            </a:r>
          </a:p>
          <a:p>
            <a:endParaRPr lang="tr-TR" dirty="0"/>
          </a:p>
        </p:txBody>
      </p:sp>
      <p:sp>
        <p:nvSpPr>
          <p:cNvPr id="19" name="18 Metin kutusu"/>
          <p:cNvSpPr txBox="1"/>
          <p:nvPr/>
        </p:nvSpPr>
        <p:spPr>
          <a:xfrm>
            <a:off x="1143000" y="7886700"/>
            <a:ext cx="2285999" cy="1569660"/>
          </a:xfrm>
          <a:prstGeom prst="rect">
            <a:avLst/>
          </a:prstGeom>
          <a:noFill/>
        </p:spPr>
        <p:txBody>
          <a:bodyPr wrap="square" rtlCol="0">
            <a:spAutoFit/>
          </a:bodyPr>
          <a:lstStyle/>
          <a:p>
            <a:pPr algn="ctr"/>
            <a:r>
              <a:rPr lang="tr-TR" sz="2400" b="1" dirty="0" smtClean="0"/>
              <a:t>GÖREV ALABİLECEK ÖĞRENCİ SAYILARI</a:t>
            </a:r>
            <a:endParaRPr lang="tr-TR" sz="2400" b="1" dirty="0"/>
          </a:p>
        </p:txBody>
      </p:sp>
      <p:sp>
        <p:nvSpPr>
          <p:cNvPr id="20" name="19 Metin kutusu"/>
          <p:cNvSpPr txBox="1"/>
          <p:nvPr/>
        </p:nvSpPr>
        <p:spPr>
          <a:xfrm>
            <a:off x="3352800" y="7277100"/>
            <a:ext cx="10195937" cy="1384995"/>
          </a:xfrm>
          <a:prstGeom prst="rect">
            <a:avLst/>
          </a:prstGeom>
          <a:noFill/>
        </p:spPr>
        <p:txBody>
          <a:bodyPr wrap="square" rtlCol="0">
            <a:spAutoFit/>
          </a:bodyPr>
          <a:lstStyle/>
          <a:p>
            <a:pPr>
              <a:buFont typeface="Arial" pitchFamily="34" charset="0"/>
              <a:buChar char="•"/>
            </a:pPr>
            <a:r>
              <a:rPr lang="tr-TR" sz="2800" dirty="0" smtClean="0"/>
              <a:t>Sergilenecek her bir alt projede en az 3 en fazla 8 öğrenci görev alabilir.</a:t>
            </a:r>
          </a:p>
          <a:p>
            <a:pPr>
              <a:buFont typeface="Arial" pitchFamily="34" charset="0"/>
              <a:buChar char="•"/>
            </a:pPr>
            <a:r>
              <a:rPr lang="tr-TR" sz="2800" dirty="0" smtClean="0"/>
              <a:t>Bir öğrenci birden fazla projede görev alabilir.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10600" y="2400300"/>
            <a:ext cx="8839199" cy="6328058"/>
            <a:chOff x="0" y="28575"/>
            <a:chExt cx="6156601" cy="4956398"/>
          </a:xfrm>
        </p:grpSpPr>
        <p:sp>
          <p:nvSpPr>
            <p:cNvPr id="3" name="AutoShape 3"/>
            <p:cNvSpPr/>
            <p:nvPr/>
          </p:nvSpPr>
          <p:spPr>
            <a:xfrm>
              <a:off x="0" y="1753234"/>
              <a:ext cx="6156601" cy="12700"/>
            </a:xfrm>
            <a:prstGeom prst="rect">
              <a:avLst/>
            </a:prstGeom>
            <a:solidFill>
              <a:srgbClr val="CCED00"/>
            </a:solidFill>
          </p:spPr>
        </p:sp>
        <p:sp>
          <p:nvSpPr>
            <p:cNvPr id="4" name="TextBox 4"/>
            <p:cNvSpPr txBox="1"/>
            <p:nvPr/>
          </p:nvSpPr>
          <p:spPr>
            <a:xfrm>
              <a:off x="0" y="2303143"/>
              <a:ext cx="6156601" cy="2681830"/>
            </a:xfrm>
            <a:prstGeom prst="rect">
              <a:avLst/>
            </a:prstGeom>
          </p:spPr>
          <p:txBody>
            <a:bodyPr lIns="0" tIns="0" rIns="0" bIns="0" rtlCol="0" anchor="t">
              <a:spAutoFit/>
            </a:bodyPr>
            <a:lstStyle/>
            <a:p>
              <a:r>
                <a:rPr lang="tr-TR" sz="2800" u="sng" dirty="0">
                  <a:solidFill>
                    <a:schemeClr val="bg1"/>
                  </a:solidFill>
                </a:rPr>
                <a:t>   </a:t>
              </a:r>
              <a:r>
                <a:rPr lang="tr-TR" sz="3200" u="sng" dirty="0">
                  <a:solidFill>
                    <a:schemeClr val="bg1"/>
                  </a:solidFill>
                </a:rPr>
                <a:t>Başvuruda ;</a:t>
              </a:r>
            </a:p>
            <a:p>
              <a:endParaRPr lang="tr-TR" sz="2800" u="sng" dirty="0">
                <a:solidFill>
                  <a:schemeClr val="bg1"/>
                </a:solidFill>
              </a:endParaRPr>
            </a:p>
            <a:p>
              <a:pPr marL="571500" indent="-571500">
                <a:buFont typeface="+mj-lt"/>
                <a:buAutoNum type="romanUcPeriod"/>
              </a:pPr>
              <a:r>
                <a:rPr lang="tr-TR" sz="2800" dirty="0">
                  <a:solidFill>
                    <a:schemeClr val="bg1"/>
                  </a:solidFill>
                </a:rPr>
                <a:t>Proje Özeti (en az 150, en fazla 250 kelime)</a:t>
              </a:r>
            </a:p>
            <a:p>
              <a:pPr marL="571500" indent="-571500">
                <a:buFont typeface="+mj-lt"/>
                <a:buAutoNum type="romanUcPeriod"/>
              </a:pPr>
              <a:r>
                <a:rPr lang="tr-TR" sz="2800" dirty="0">
                  <a:solidFill>
                    <a:schemeClr val="bg1"/>
                  </a:solidFill>
                </a:rPr>
                <a:t>Proje Planı ve Proje Raporu (en az 2, en fazla 20 sayfa)</a:t>
              </a:r>
            </a:p>
            <a:p>
              <a:pPr marL="571500" indent="-571500">
                <a:buFont typeface="+mj-lt"/>
                <a:buAutoNum type="romanUcPeriod"/>
              </a:pPr>
              <a:r>
                <a:rPr lang="tr-TR" sz="2800" dirty="0">
                  <a:solidFill>
                    <a:schemeClr val="bg1"/>
                  </a:solidFill>
                </a:rPr>
                <a:t> Tek bir dosya halinde PDF formatında sisteme yüklenir.</a:t>
              </a:r>
            </a:p>
            <a:p>
              <a:pPr marL="571500" indent="-571500">
                <a:buFont typeface="+mj-lt"/>
                <a:buAutoNum type="romanUcPeriod"/>
              </a:pPr>
              <a:r>
                <a:rPr lang="tr-TR" sz="2800" dirty="0">
                  <a:solidFill>
                    <a:schemeClr val="bg1"/>
                  </a:solidFill>
                </a:rPr>
                <a:t>Proje özeti, planı ve raporu dışında kalan belgeler (resim, anket vb.) sistemde diğer belgeler kısmına yüklenir.</a:t>
              </a:r>
            </a:p>
            <a:p>
              <a:pPr>
                <a:lnSpc>
                  <a:spcPts val="2700"/>
                </a:lnSpc>
              </a:pPr>
              <a:endParaRPr lang="en-US" sz="1800" dirty="0">
                <a:solidFill>
                  <a:srgbClr val="FFFFFF"/>
                </a:solidFill>
                <a:latin typeface="Muli Regular"/>
              </a:endParaRPr>
            </a:p>
          </p:txBody>
        </p:sp>
        <p:sp>
          <p:nvSpPr>
            <p:cNvPr id="5" name="TextBox 5"/>
            <p:cNvSpPr txBox="1"/>
            <p:nvPr/>
          </p:nvSpPr>
          <p:spPr>
            <a:xfrm>
              <a:off x="0" y="28575"/>
              <a:ext cx="6156601" cy="331462"/>
            </a:xfrm>
            <a:prstGeom prst="rect">
              <a:avLst/>
            </a:prstGeom>
          </p:spPr>
          <p:txBody>
            <a:bodyPr lIns="0" tIns="0" rIns="0" bIns="0" rtlCol="0" anchor="t">
              <a:spAutoFit/>
            </a:bodyPr>
            <a:lstStyle/>
            <a:p>
              <a:pPr>
                <a:lnSpc>
                  <a:spcPts val="3300"/>
                </a:lnSpc>
              </a:pPr>
              <a:endParaRPr lang="en-US" sz="3000" dirty="0">
                <a:solidFill>
                  <a:srgbClr val="FFFFFF"/>
                </a:solidFill>
                <a:latin typeface="Muli Bold"/>
              </a:endParaRPr>
            </a:p>
          </p:txBody>
        </p:sp>
      </p:grpSp>
      <p:grpSp>
        <p:nvGrpSpPr>
          <p:cNvPr id="6" name="Group 6"/>
          <p:cNvGrpSpPr>
            <a:grpSpLocks noChangeAspect="1"/>
          </p:cNvGrpSpPr>
          <p:nvPr/>
        </p:nvGrpSpPr>
        <p:grpSpPr>
          <a:xfrm>
            <a:off x="609600" y="2400300"/>
            <a:ext cx="5105400" cy="6130008"/>
            <a:chOff x="0" y="0"/>
            <a:chExt cx="10143490" cy="10163810"/>
          </a:xfrm>
        </p:grpSpPr>
        <p:sp>
          <p:nvSpPr>
            <p:cNvPr id="7" name="Freeform 7"/>
            <p:cNvSpPr/>
            <p:nvPr/>
          </p:nvSpPr>
          <p:spPr>
            <a:xfrm>
              <a:off x="0" y="0"/>
              <a:ext cx="10143351" cy="10163632"/>
            </a:xfrm>
            <a:custGeom>
              <a:avLst/>
              <a:gdLst/>
              <a:ahLst/>
              <a:cxnLst/>
              <a:rect l="l" t="t" r="r" b="b"/>
              <a:pathLst>
                <a:path w="10143351" h="10163632">
                  <a:moveTo>
                    <a:pt x="0" y="0"/>
                  </a:moveTo>
                  <a:lnTo>
                    <a:pt x="10143351" y="0"/>
                  </a:lnTo>
                  <a:lnTo>
                    <a:pt x="10143351" y="10163632"/>
                  </a:lnTo>
                  <a:lnTo>
                    <a:pt x="0" y="10163632"/>
                  </a:lnTo>
                  <a:close/>
                </a:path>
              </a:pathLst>
            </a:custGeom>
            <a:blipFill>
              <a:blip r:embed="rId2" cstate="print"/>
              <a:stretch>
                <a:fillRect t="-25" r="1" b="-23"/>
              </a:stretch>
            </a:blipFill>
          </p:spPr>
        </p:sp>
        <p:sp>
          <p:nvSpPr>
            <p:cNvPr id="8" name="Freeform 8"/>
            <p:cNvSpPr/>
            <p:nvPr/>
          </p:nvSpPr>
          <p:spPr>
            <a:xfrm>
              <a:off x="3149600" y="2368550"/>
              <a:ext cx="5156200" cy="6858000"/>
            </a:xfrm>
            <a:custGeom>
              <a:avLst/>
              <a:gdLst/>
              <a:ahLst/>
              <a:cxnLst/>
              <a:rect l="l" t="t" r="r" b="b"/>
              <a:pathLst>
                <a:path w="5156200" h="6858000">
                  <a:moveTo>
                    <a:pt x="0" y="0"/>
                  </a:moveTo>
                  <a:lnTo>
                    <a:pt x="5156200" y="0"/>
                  </a:lnTo>
                  <a:lnTo>
                    <a:pt x="5156200" y="6858000"/>
                  </a:lnTo>
                  <a:lnTo>
                    <a:pt x="0" y="6858000"/>
                  </a:lnTo>
                  <a:close/>
                </a:path>
              </a:pathLst>
            </a:custGeom>
            <a:blipFill>
              <a:blip r:embed="rId3" cstate="print"/>
              <a:stretch>
                <a:fillRect l="-1806" t="23303" r="391" b="9221"/>
              </a:stretch>
            </a:blipFill>
          </p:spPr>
        </p:sp>
        <p:sp>
          <p:nvSpPr>
            <p:cNvPr id="9" name="Freeform 9"/>
            <p:cNvSpPr/>
            <p:nvPr/>
          </p:nvSpPr>
          <p:spPr>
            <a:xfrm>
              <a:off x="374650" y="673100"/>
              <a:ext cx="6318250" cy="8427288"/>
            </a:xfrm>
            <a:custGeom>
              <a:avLst/>
              <a:gdLst/>
              <a:ahLst/>
              <a:cxnLst/>
              <a:rect l="l" t="t" r="r" b="b"/>
              <a:pathLst>
                <a:path w="6318250" h="8427288">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a:blip r:embed="rId4" cstate="print"/>
              <a:stretch>
                <a:fillRect l="3693" t="1456" r="34017" b="5297"/>
              </a:stretch>
            </a:blipFill>
          </p:spPr>
        </p:sp>
      </p:grpSp>
      <p:sp>
        <p:nvSpPr>
          <p:cNvPr id="13" name="Dikdörtgen 12"/>
          <p:cNvSpPr/>
          <p:nvPr/>
        </p:nvSpPr>
        <p:spPr>
          <a:xfrm>
            <a:off x="8458199" y="1981925"/>
            <a:ext cx="8991599" cy="2677656"/>
          </a:xfrm>
          <a:prstGeom prst="rect">
            <a:avLst/>
          </a:prstGeom>
        </p:spPr>
        <p:txBody>
          <a:bodyPr wrap="square">
            <a:spAutoFit/>
          </a:bodyPr>
          <a:lstStyle/>
          <a:p>
            <a:pPr lvl="0"/>
            <a:endParaRPr lang="tr-TR" sz="2800" dirty="0">
              <a:solidFill>
                <a:prstClr val="white"/>
              </a:solidFill>
            </a:endParaRPr>
          </a:p>
          <a:p>
            <a:pPr lvl="0"/>
            <a:r>
              <a:rPr lang="tr-TR" sz="2800" dirty="0">
                <a:solidFill>
                  <a:prstClr val="white"/>
                </a:solidFill>
              </a:rPr>
              <a:t>*İki öğrenci tarafından hazırlanan projelerde başvuru sistemine bir öğrenci giriş yapar ve diğer öğrenci ile varsa danışman bilgilerini kendi bilgileriyle birlikte sisteme ekler.</a:t>
            </a:r>
          </a:p>
          <a:p>
            <a:pPr lvl="0"/>
            <a:r>
              <a:rPr lang="tr-TR" sz="2800" dirty="0">
                <a:solidFill>
                  <a:prstClr val="white"/>
                </a:solidFill>
              </a:rPr>
              <a:t> *Öğrenci/öğrencilerin son altı ay içinde çekilmiş vesikalık fotoğrafları sisteme yüklenir.</a:t>
            </a:r>
          </a:p>
        </p:txBody>
      </p:sp>
      <p:graphicFrame>
        <p:nvGraphicFramePr>
          <p:cNvPr id="18" name="17 Diyagram"/>
          <p:cNvGraphicFramePr/>
          <p:nvPr/>
        </p:nvGraphicFramePr>
        <p:xfrm>
          <a:off x="5715000" y="1181100"/>
          <a:ext cx="11734800" cy="812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8458199" y="1981925"/>
            <a:ext cx="8991599" cy="2677656"/>
          </a:xfrm>
          <a:prstGeom prst="rect">
            <a:avLst/>
          </a:prstGeom>
        </p:spPr>
        <p:txBody>
          <a:bodyPr wrap="square">
            <a:spAutoFit/>
          </a:bodyPr>
          <a:lstStyle/>
          <a:p>
            <a:pPr lvl="0"/>
            <a:endParaRPr lang="tr-TR" sz="2800" dirty="0">
              <a:solidFill>
                <a:prstClr val="white"/>
              </a:solidFill>
            </a:endParaRPr>
          </a:p>
          <a:p>
            <a:pPr lvl="0"/>
            <a:r>
              <a:rPr lang="tr-TR" sz="2800" dirty="0">
                <a:solidFill>
                  <a:prstClr val="white"/>
                </a:solidFill>
              </a:rPr>
              <a:t>*İki öğrenci tarafından hazırlanan projelerde başvuru sistemine bir öğrenci giriş yapar ve diğer öğrenci ile varsa danışman bilgilerini kendi bilgileriyle birlikte sisteme ekler.</a:t>
            </a:r>
          </a:p>
          <a:p>
            <a:pPr lvl="0"/>
            <a:r>
              <a:rPr lang="tr-TR" sz="2800" dirty="0">
                <a:solidFill>
                  <a:prstClr val="white"/>
                </a:solidFill>
              </a:rPr>
              <a:t> *Öğrenci/öğrencilerin son altı ay içinde çekilmiş vesikalık fotoğrafları sisteme yüklenir.</a:t>
            </a:r>
          </a:p>
        </p:txBody>
      </p:sp>
      <p:sp>
        <p:nvSpPr>
          <p:cNvPr id="12" name="AutoShape 4"/>
          <p:cNvSpPr/>
          <p:nvPr/>
        </p:nvSpPr>
        <p:spPr>
          <a:xfrm>
            <a:off x="0" y="342900"/>
            <a:ext cx="4247284" cy="780660"/>
          </a:xfrm>
          <a:prstGeom prst="rect">
            <a:avLst/>
          </a:prstGeom>
          <a:solidFill>
            <a:srgbClr val="CCED00"/>
          </a:solidFill>
        </p:spPr>
      </p:sp>
      <p:sp>
        <p:nvSpPr>
          <p:cNvPr id="14" name="13 Metin kutusu"/>
          <p:cNvSpPr txBox="1"/>
          <p:nvPr/>
        </p:nvSpPr>
        <p:spPr>
          <a:xfrm>
            <a:off x="838200" y="419100"/>
            <a:ext cx="2492349" cy="523220"/>
          </a:xfrm>
          <a:prstGeom prst="rect">
            <a:avLst/>
          </a:prstGeom>
          <a:noFill/>
        </p:spPr>
        <p:txBody>
          <a:bodyPr wrap="none" rtlCol="0">
            <a:spAutoFit/>
          </a:bodyPr>
          <a:lstStyle/>
          <a:p>
            <a:r>
              <a:rPr lang="tr-TR" sz="2800" b="1" dirty="0" smtClean="0"/>
              <a:t>PROJE SAYILARI</a:t>
            </a:r>
            <a:endParaRPr lang="tr-TR" sz="2800" b="1" dirty="0"/>
          </a:p>
        </p:txBody>
      </p:sp>
      <p:graphicFrame>
        <p:nvGraphicFramePr>
          <p:cNvPr id="18" name="17 Diyagram"/>
          <p:cNvGraphicFramePr/>
          <p:nvPr/>
        </p:nvGraphicFramePr>
        <p:xfrm>
          <a:off x="2895600" y="1333500"/>
          <a:ext cx="118872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AYLİN\Desktop\1.PNG"/>
          <p:cNvPicPr>
            <a:picLocks noChangeAspect="1" noChangeArrowheads="1"/>
          </p:cNvPicPr>
          <p:nvPr/>
        </p:nvPicPr>
        <p:blipFill>
          <a:blip r:embed="rId7" cstate="print"/>
          <a:srcRect/>
          <a:stretch>
            <a:fillRect/>
          </a:stretch>
        </p:blipFill>
        <p:spPr bwMode="auto">
          <a:xfrm>
            <a:off x="3200400" y="4914900"/>
            <a:ext cx="11494507" cy="43148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10600" y="2400300"/>
            <a:ext cx="8839199" cy="6328058"/>
            <a:chOff x="0" y="28575"/>
            <a:chExt cx="6156601" cy="4956398"/>
          </a:xfrm>
        </p:grpSpPr>
        <p:sp>
          <p:nvSpPr>
            <p:cNvPr id="3" name="AutoShape 3"/>
            <p:cNvSpPr/>
            <p:nvPr/>
          </p:nvSpPr>
          <p:spPr>
            <a:xfrm>
              <a:off x="0" y="1753234"/>
              <a:ext cx="6156601" cy="12700"/>
            </a:xfrm>
            <a:prstGeom prst="rect">
              <a:avLst/>
            </a:prstGeom>
            <a:solidFill>
              <a:srgbClr val="CCED00"/>
            </a:solidFill>
          </p:spPr>
        </p:sp>
        <p:sp>
          <p:nvSpPr>
            <p:cNvPr id="4" name="TextBox 4"/>
            <p:cNvSpPr txBox="1"/>
            <p:nvPr/>
          </p:nvSpPr>
          <p:spPr>
            <a:xfrm>
              <a:off x="0" y="2303143"/>
              <a:ext cx="6156601" cy="2681830"/>
            </a:xfrm>
            <a:prstGeom prst="rect">
              <a:avLst/>
            </a:prstGeom>
          </p:spPr>
          <p:txBody>
            <a:bodyPr lIns="0" tIns="0" rIns="0" bIns="0" rtlCol="0" anchor="t">
              <a:spAutoFit/>
            </a:bodyPr>
            <a:lstStyle/>
            <a:p>
              <a:r>
                <a:rPr lang="tr-TR" sz="2800" u="sng" dirty="0">
                  <a:solidFill>
                    <a:schemeClr val="bg1"/>
                  </a:solidFill>
                </a:rPr>
                <a:t>   </a:t>
              </a:r>
              <a:r>
                <a:rPr lang="tr-TR" sz="3200" u="sng" dirty="0">
                  <a:solidFill>
                    <a:schemeClr val="bg1"/>
                  </a:solidFill>
                </a:rPr>
                <a:t>Başvuruda ;</a:t>
              </a:r>
            </a:p>
            <a:p>
              <a:endParaRPr lang="tr-TR" sz="2800" u="sng" dirty="0">
                <a:solidFill>
                  <a:schemeClr val="bg1"/>
                </a:solidFill>
              </a:endParaRPr>
            </a:p>
            <a:p>
              <a:pPr marL="571500" indent="-571500">
                <a:buFont typeface="+mj-lt"/>
                <a:buAutoNum type="romanUcPeriod"/>
              </a:pPr>
              <a:r>
                <a:rPr lang="tr-TR" sz="2800" dirty="0">
                  <a:solidFill>
                    <a:schemeClr val="bg1"/>
                  </a:solidFill>
                </a:rPr>
                <a:t>Proje Özeti (en az 150, en fazla 250 kelime)</a:t>
              </a:r>
            </a:p>
            <a:p>
              <a:pPr marL="571500" indent="-571500">
                <a:buFont typeface="+mj-lt"/>
                <a:buAutoNum type="romanUcPeriod"/>
              </a:pPr>
              <a:r>
                <a:rPr lang="tr-TR" sz="2800" dirty="0">
                  <a:solidFill>
                    <a:schemeClr val="bg1"/>
                  </a:solidFill>
                </a:rPr>
                <a:t>Proje Planı ve Proje Raporu (en az 2, en fazla 20 sayfa)</a:t>
              </a:r>
            </a:p>
            <a:p>
              <a:pPr marL="571500" indent="-571500">
                <a:buFont typeface="+mj-lt"/>
                <a:buAutoNum type="romanUcPeriod"/>
              </a:pPr>
              <a:r>
                <a:rPr lang="tr-TR" sz="2800" dirty="0">
                  <a:solidFill>
                    <a:schemeClr val="bg1"/>
                  </a:solidFill>
                </a:rPr>
                <a:t> Tek bir dosya halinde PDF formatında sisteme yüklenir.</a:t>
              </a:r>
            </a:p>
            <a:p>
              <a:pPr marL="571500" indent="-571500">
                <a:buFont typeface="+mj-lt"/>
                <a:buAutoNum type="romanUcPeriod"/>
              </a:pPr>
              <a:r>
                <a:rPr lang="tr-TR" sz="2800" dirty="0">
                  <a:solidFill>
                    <a:schemeClr val="bg1"/>
                  </a:solidFill>
                </a:rPr>
                <a:t>Proje özeti, planı ve raporu dışında kalan belgeler (resim, anket vb.) sistemde diğer belgeler kısmına yüklenir.</a:t>
              </a:r>
            </a:p>
            <a:p>
              <a:pPr>
                <a:lnSpc>
                  <a:spcPts val="2700"/>
                </a:lnSpc>
              </a:pPr>
              <a:endParaRPr lang="en-US" sz="1800" dirty="0">
                <a:solidFill>
                  <a:srgbClr val="FFFFFF"/>
                </a:solidFill>
                <a:latin typeface="Muli Regular"/>
              </a:endParaRPr>
            </a:p>
          </p:txBody>
        </p:sp>
        <p:sp>
          <p:nvSpPr>
            <p:cNvPr id="5" name="TextBox 5"/>
            <p:cNvSpPr txBox="1"/>
            <p:nvPr/>
          </p:nvSpPr>
          <p:spPr>
            <a:xfrm>
              <a:off x="0" y="28575"/>
              <a:ext cx="6156601" cy="331462"/>
            </a:xfrm>
            <a:prstGeom prst="rect">
              <a:avLst/>
            </a:prstGeom>
          </p:spPr>
          <p:txBody>
            <a:bodyPr lIns="0" tIns="0" rIns="0" bIns="0" rtlCol="0" anchor="t">
              <a:spAutoFit/>
            </a:bodyPr>
            <a:lstStyle/>
            <a:p>
              <a:pPr>
                <a:lnSpc>
                  <a:spcPts val="3300"/>
                </a:lnSpc>
              </a:pPr>
              <a:endParaRPr lang="en-US" sz="3000" dirty="0">
                <a:solidFill>
                  <a:srgbClr val="FFFFFF"/>
                </a:solidFill>
                <a:latin typeface="Muli Bold"/>
              </a:endParaRPr>
            </a:p>
          </p:txBody>
        </p:sp>
      </p:grpSp>
      <p:sp>
        <p:nvSpPr>
          <p:cNvPr id="13" name="Dikdörtgen 12"/>
          <p:cNvSpPr/>
          <p:nvPr/>
        </p:nvSpPr>
        <p:spPr>
          <a:xfrm>
            <a:off x="8458199" y="1981925"/>
            <a:ext cx="8991599" cy="2677656"/>
          </a:xfrm>
          <a:prstGeom prst="rect">
            <a:avLst/>
          </a:prstGeom>
        </p:spPr>
        <p:txBody>
          <a:bodyPr wrap="square">
            <a:spAutoFit/>
          </a:bodyPr>
          <a:lstStyle/>
          <a:p>
            <a:pPr lvl="0"/>
            <a:endParaRPr lang="tr-TR" sz="2800" dirty="0">
              <a:solidFill>
                <a:prstClr val="white"/>
              </a:solidFill>
            </a:endParaRPr>
          </a:p>
          <a:p>
            <a:pPr lvl="0"/>
            <a:r>
              <a:rPr lang="tr-TR" sz="2800" dirty="0">
                <a:solidFill>
                  <a:prstClr val="white"/>
                </a:solidFill>
              </a:rPr>
              <a:t>*İki öğrenci tarafından hazırlanan projelerde başvuru sistemine bir öğrenci giriş yapar ve diğer öğrenci ile varsa danışman bilgilerini kendi bilgileriyle birlikte sisteme ekler.</a:t>
            </a:r>
          </a:p>
          <a:p>
            <a:pPr lvl="0"/>
            <a:r>
              <a:rPr lang="tr-TR" sz="2800" dirty="0">
                <a:solidFill>
                  <a:prstClr val="white"/>
                </a:solidFill>
              </a:rPr>
              <a:t> *Öğrenci/öğrencilerin son altı ay içinde çekilmiş vesikalık fotoğrafları sisteme yüklenir.</a:t>
            </a:r>
          </a:p>
        </p:txBody>
      </p:sp>
      <p:sp>
        <p:nvSpPr>
          <p:cNvPr id="12" name="AutoShape 4"/>
          <p:cNvSpPr/>
          <p:nvPr/>
        </p:nvSpPr>
        <p:spPr>
          <a:xfrm>
            <a:off x="0" y="342900"/>
            <a:ext cx="4247284" cy="780660"/>
          </a:xfrm>
          <a:prstGeom prst="rect">
            <a:avLst/>
          </a:prstGeom>
          <a:solidFill>
            <a:srgbClr val="CCED00"/>
          </a:solidFill>
        </p:spPr>
      </p:sp>
      <p:sp>
        <p:nvSpPr>
          <p:cNvPr id="14" name="13 Metin kutusu"/>
          <p:cNvSpPr txBox="1"/>
          <p:nvPr/>
        </p:nvSpPr>
        <p:spPr>
          <a:xfrm>
            <a:off x="685800" y="495300"/>
            <a:ext cx="3435877" cy="584775"/>
          </a:xfrm>
          <a:prstGeom prst="rect">
            <a:avLst/>
          </a:prstGeom>
          <a:noFill/>
        </p:spPr>
        <p:txBody>
          <a:bodyPr wrap="none" rtlCol="0">
            <a:spAutoFit/>
          </a:bodyPr>
          <a:lstStyle/>
          <a:p>
            <a:r>
              <a:rPr lang="tr-TR" sz="3200" b="1" dirty="0" smtClean="0"/>
              <a:t>ALT PROJE TÜRLERİ</a:t>
            </a:r>
            <a:endParaRPr lang="tr-TR" sz="3200" b="1" dirty="0"/>
          </a:p>
        </p:txBody>
      </p:sp>
      <p:graphicFrame>
        <p:nvGraphicFramePr>
          <p:cNvPr id="18" name="17 Diyagram"/>
          <p:cNvGraphicFramePr/>
          <p:nvPr/>
        </p:nvGraphicFramePr>
        <p:xfrm>
          <a:off x="1219200" y="1028700"/>
          <a:ext cx="8382000" cy="876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14 Dikdörtgen"/>
          <p:cNvSpPr/>
          <p:nvPr/>
        </p:nvSpPr>
        <p:spPr>
          <a:xfrm>
            <a:off x="1371600" y="5753100"/>
            <a:ext cx="7620000" cy="2677656"/>
          </a:xfrm>
          <a:prstGeom prst="rect">
            <a:avLst/>
          </a:prstGeom>
        </p:spPr>
        <p:txBody>
          <a:bodyPr wrap="square">
            <a:spAutoFit/>
          </a:bodyPr>
          <a:lstStyle/>
          <a:p>
            <a:pPr algn="just"/>
            <a:r>
              <a:rPr lang="tr-TR" sz="2800" dirty="0" smtClean="0"/>
              <a:t>Başvuruda sunulan alt projeler; Araştırma, İnceleme veya Tasarım proje türüne uygun olarak hazırlanır. </a:t>
            </a:r>
            <a:r>
              <a:rPr lang="tr-TR" sz="2800" u="sng" dirty="0" smtClean="0"/>
              <a:t>Başvuruda tüm alt proje türlerinin yer alması değerlendirme sürecinde dikkate alınır. </a:t>
            </a:r>
            <a:r>
              <a:rPr lang="tr-TR" sz="2800" dirty="0" smtClean="0"/>
              <a:t>Bu durum; Görme, İşitme ve Zihinsel Engellilere Yönelik Okullarda dikkate alınmaz. </a:t>
            </a:r>
            <a:endParaRPr lang="tr-TR" sz="2800" dirty="0"/>
          </a:p>
        </p:txBody>
      </p:sp>
      <p:graphicFrame>
        <p:nvGraphicFramePr>
          <p:cNvPr id="17" name="16 Diyagram"/>
          <p:cNvGraphicFramePr/>
          <p:nvPr/>
        </p:nvGraphicFramePr>
        <p:xfrm>
          <a:off x="9906000" y="1943100"/>
          <a:ext cx="6324600" cy="5410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19 Metin kutusu"/>
          <p:cNvSpPr txBox="1"/>
          <p:nvPr/>
        </p:nvSpPr>
        <p:spPr>
          <a:xfrm>
            <a:off x="1828800" y="2171700"/>
            <a:ext cx="7010400" cy="1384995"/>
          </a:xfrm>
          <a:prstGeom prst="rect">
            <a:avLst/>
          </a:prstGeom>
          <a:noFill/>
        </p:spPr>
        <p:txBody>
          <a:bodyPr wrap="square" rtlCol="0">
            <a:spAutoFit/>
          </a:bodyPr>
          <a:lstStyle/>
          <a:p>
            <a:pPr algn="just"/>
            <a:r>
              <a:rPr lang="tr-TR" sz="2800" dirty="0" smtClean="0"/>
              <a:t>Bilim fuarında sergilenmek üzere öğrenciler tarafından danışman öğretmen rehberliğinde hazırlanan her bir projeye </a:t>
            </a:r>
            <a:r>
              <a:rPr lang="tr-TR" sz="2800" u="sng" dirty="0" smtClean="0"/>
              <a:t>alt proje </a:t>
            </a:r>
            <a:r>
              <a:rPr lang="tr-TR" sz="2800" dirty="0" smtClean="0"/>
              <a:t>denir</a:t>
            </a:r>
            <a:r>
              <a:rPr lang="tr-TR" dirty="0" smtClean="0"/>
              <a:t>.</a:t>
            </a:r>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Özel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805</TotalTime>
  <Words>1539</Words>
  <Application>Microsoft Office PowerPoint</Application>
  <PresentationFormat>Özel</PresentationFormat>
  <Paragraphs>174</Paragraphs>
  <Slides>20</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20</vt:i4>
      </vt:variant>
    </vt:vector>
  </HeadingPairs>
  <TitlesOfParts>
    <vt:vector size="28" baseType="lpstr">
      <vt:lpstr>Calibri</vt:lpstr>
      <vt:lpstr>Wingdings</vt:lpstr>
      <vt:lpstr>Muli Black Bold</vt:lpstr>
      <vt:lpstr>Muli Regular Bold</vt:lpstr>
      <vt:lpstr>Arial</vt:lpstr>
      <vt:lpstr>Muli Regular</vt:lpstr>
      <vt:lpstr>Muli 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Ferit ARSLAN</dc:creator>
  <cp:lastModifiedBy>PC</cp:lastModifiedBy>
  <cp:revision>100</cp:revision>
  <dcterms:created xsi:type="dcterms:W3CDTF">2006-08-16T00:00:00Z</dcterms:created>
  <dcterms:modified xsi:type="dcterms:W3CDTF">2020-12-15T12:48:41Z</dcterms:modified>
  <dc:identifier>DAEPGfFSANE</dc:identifier>
</cp:coreProperties>
</file>